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6" r:id="rId2"/>
    <p:sldId id="270" r:id="rId3"/>
    <p:sldId id="265" r:id="rId4"/>
    <p:sldId id="277" r:id="rId5"/>
    <p:sldId id="290" r:id="rId6"/>
    <p:sldId id="291" r:id="rId7"/>
    <p:sldId id="293" r:id="rId8"/>
    <p:sldId id="292" r:id="rId9"/>
    <p:sldId id="294" r:id="rId10"/>
    <p:sldId id="271" r:id="rId11"/>
    <p:sldId id="289" r:id="rId12"/>
    <p:sldId id="263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7596"/>
    <a:srgbClr val="87B3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594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2000240"/>
            <a:ext cx="6557954" cy="42862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500042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914400" y="990600"/>
            <a:ext cx="7772400" cy="1470025"/>
          </a:xfrm>
          <a:prstGeom prst="round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1143000"/>
            <a:ext cx="7772400" cy="1470025"/>
          </a:xfrm>
          <a:prstGeom prst="round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44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latin typeface="+mj-lt"/>
                <a:ea typeface="+mj-ea"/>
                <a:cs typeface="+mj-cs"/>
              </a:rPr>
              <a:t>Образец заголовка</a:t>
            </a:r>
            <a:endParaRPr lang="en-US" sz="4400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57224" y="2500306"/>
            <a:ext cx="7772400" cy="1470025"/>
          </a:xfrm>
          <a:prstGeom prst="round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44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latin typeface="+mj-lt"/>
                <a:ea typeface="+mj-ea"/>
                <a:cs typeface="+mj-cs"/>
              </a:rPr>
              <a:t>Образец заголовка</a:t>
            </a:r>
            <a:endParaRPr lang="en-US" sz="4400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625" y="428625"/>
            <a:ext cx="8286750" cy="6072188"/>
          </a:xfrm>
          <a:prstGeom prst="roundRect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3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3663" y="3714750"/>
            <a:ext cx="143033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ln w="18000">
            <a:solidFill>
              <a:srgbClr val="0070C0"/>
            </a:solidFill>
            <a:prstDash val="solid"/>
            <a:miter lim="800000"/>
          </a:ln>
          <a:solidFill>
            <a:srgbClr val="0070C0"/>
          </a:solidFill>
          <a:effectLst>
            <a:outerShdw blurRad="25500" dist="23000" dir="702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uzkarapuz.org/progi/presentation/31242-russkij-alfavit-poem-bystree.html" TargetMode="External"/><Relationship Id="rId2" Type="http://schemas.openxmlformats.org/officeDocument/2006/relationships/hyperlink" Target="http://ds167.centerstart.ru/node/225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3501008"/>
            <a:ext cx="6072230" cy="271407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Сергеева Галина Анатольевна, учитель-дефектолог 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квалификационной категории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МОУ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«СОШ №1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г.Ртищево Саратовской </a:t>
            </a:r>
            <a:r>
              <a:rPr lang="ru-RU" sz="2400" b="1" i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  <a:r>
              <a:rPr lang="ru-RU" sz="2800" b="1" i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6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143116"/>
            <a:ext cx="8433909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143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А</a:t>
            </a:r>
            <a:r>
              <a:rPr lang="ru-RU" sz="8000" b="1" dirty="0">
                <a:ln w="1143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л</a:t>
            </a:r>
            <a:r>
              <a:rPr lang="ru-RU" sz="8000" b="1" dirty="0">
                <a:ln w="1143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ф</a:t>
            </a:r>
            <a:r>
              <a:rPr lang="ru-RU" sz="8000" b="1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а</a:t>
            </a:r>
            <a:r>
              <a:rPr lang="ru-RU" sz="8000" b="1" dirty="0">
                <a:ln w="11430">
                  <a:solidFill>
                    <a:srgbClr val="00206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</a:t>
            </a:r>
            <a:r>
              <a:rPr lang="ru-RU" sz="8000" b="1" dirty="0">
                <a:ln w="1143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</a:t>
            </a:r>
            <a:r>
              <a:rPr lang="ru-RU" sz="8000" b="1" dirty="0">
                <a:ln w="1143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980728"/>
            <a:ext cx="2570163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1124744"/>
            <a:ext cx="2557463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785918" y="642918"/>
            <a:ext cx="6072230" cy="1643074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+mn-lt"/>
              </a:rPr>
              <a:t>Презентация по</a:t>
            </a:r>
            <a:r>
              <a:rPr lang="en-US" sz="28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+mn-lt"/>
              </a:rPr>
              <a:t> </a:t>
            </a:r>
            <a:r>
              <a:rPr lang="ru-RU" sz="28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+mn-lt"/>
              </a:rPr>
              <a:t>письму и развитию речи в 4 классе специального(коррекционного) обучения </a:t>
            </a:r>
            <a:r>
              <a:rPr lang="en-US" sz="28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+mn-lt"/>
              </a:rPr>
              <a:t>VIII </a:t>
            </a:r>
            <a:r>
              <a:rPr lang="ru-RU" sz="28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+mn-lt"/>
              </a:rPr>
              <a:t>вида.</a:t>
            </a:r>
            <a:endParaRPr lang="ru-RU" sz="2800" b="1" i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28662" y="1142984"/>
            <a:ext cx="77724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&amp;Ucy;&amp;tcy;&amp;rcy;&amp;iecy;&amp;ncy;&amp;ncy;&amp;yacy;&amp;yacy; &amp;gcy;&amp;icy;&amp;mcy;&amp;ncy;&amp;acy;&amp;scy;&amp;tcy;&amp;icy;&amp;kcy;&amp;acy; &amp;Mcy;&amp;Bcy;&amp;Dcy;&amp;Ocy;&amp;Ucy; &quot;&amp;Dcy;&amp;iecy;&amp;tcy;&amp;scy;&amp;kcy;&amp;icy;&amp;jcy; &amp;scy;&amp;acy;&amp;dcy; &amp;kcy;&amp;ocy;&amp;mcy;&amp;bcy;&amp;icy;&amp;ncy;&amp;icy;&amp;rcy;&amp;ocy;&amp;vcy;&amp;acy;&amp;ncy;&amp;ncy;&amp;ocy;&amp;gcy;&amp;ocy; &amp;vcy;&amp;icy;&amp;dcy;&amp;acy; 167&quot; &amp;gcy;&amp;ocy;&amp;rcy;&amp;ocy;&amp;dcy;&amp;acy; &amp;Kcy;&amp;rcy;&amp;acy;&amp;scy;&amp;ncy;&amp;ocy;&amp;dcy;&amp;acy;&amp;r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9779" y="2276872"/>
            <a:ext cx="4080453" cy="3060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  <a:hlinkClick r:id="rId2"/>
              </a:rPr>
              <a:t>http://ds167.centerstart.ru/node/225</a:t>
            </a:r>
            <a:endParaRPr lang="ru-RU" sz="2800" dirty="0" smtClean="0">
              <a:solidFill>
                <a:srgbClr val="FF0000"/>
              </a:solidFill>
            </a:endParaRPr>
          </a:p>
          <a:p>
            <a:pPr algn="l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http://puzkarapuz.org/progi/presentation/31242-russkij-alfavit-poem-bystree.html</a:t>
            </a:r>
            <a:endParaRPr lang="ru-RU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57224" y="500042"/>
            <a:ext cx="7772400" cy="1344782"/>
          </a:xfrm>
        </p:spPr>
        <p:txBody>
          <a:bodyPr/>
          <a:lstStyle/>
          <a:p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Интернет-ресурсы</a:t>
            </a:r>
            <a:endParaRPr lang="ru-RU" sz="36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285875" y="2000250"/>
            <a:ext cx="6557963" cy="428625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57224" y="714356"/>
            <a:ext cx="8072494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692696"/>
            <a:ext cx="561662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85786" y="1142984"/>
            <a:ext cx="77724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Слово «алфавит» происходит из названий первых двух букв греческого алфавита – </a:t>
            </a:r>
            <a:br>
              <a:rPr lang="ru-RU" sz="4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0" u="sng" dirty="0" smtClean="0">
                <a:latin typeface="Times New Roman" pitchFamily="18" charset="0"/>
                <a:cs typeface="Times New Roman" pitchFamily="18" charset="0"/>
              </a:rPr>
              <a:t>альфа и бета</a:t>
            </a: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2924944"/>
            <a:ext cx="14401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400" dirty="0" smtClean="0"/>
              <a:t>Β β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3068960"/>
            <a:ext cx="1368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b="1" dirty="0" smtClean="0"/>
              <a:t>Α α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548680"/>
            <a:ext cx="64021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русском алфавите 33 буквы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8" name="Picture 8" descr="&amp;Rcy;&amp;ucy;&amp;scy;&amp;scy;&amp;kcy;&amp;icy;&amp;jcy; &amp;acy;&amp;lcy;&amp;fcy;&amp;acy;&amp;vcy;&amp;icy;&amp;tcy; &amp;pcy;&amp;ocy;&amp;iecy;&amp;mcy; &amp;bcy;&amp;ycy;&amp;scy;&amp;tcy;&amp;rcy;&amp;iecy;&amp;iecy; &quot; Puzkarapuz.org &amp;scy;&amp;kcy;&amp;acy;&amp;chcy;&amp;acy;&amp;tcy;&amp;softcy; &amp;dcy;&amp;lcy;&amp;yacy; &amp;dcy;&amp;iecy;&amp;tcy;&amp;iecy;&amp;jcy; &amp;icy; &amp;rcy;&amp;ocy;&amp;dcy;&amp;icy;&amp;tcy;&amp;iecy;&amp;lcy;&amp;iecy;&amp;jcy; &amp;rcy;&amp;acy;&amp;zcy;&amp;vcy;&amp;icy;&amp;vcy;&amp;acy;&amp;yucy;&amp;shchcy;&amp;icy;&amp;iecy; &amp;ocy;&amp;bcy;&amp;ucy;&amp;chcy;&amp;acy;&amp;yucy;&amp;shchcy;&amp;icy;&amp;iecy; &amp;mcy;&amp;ucy;&amp;lcy;&amp;softcy;&amp;tcy;&amp;fcy;&amp;icy;&amp;lcy;&amp;softcy;&amp;mcy;&amp;ycy; &amp;fcy;&amp;icy;&amp;lcy;&amp;softcy;&amp;mcy;&amp;ycy; &amp;icy;&amp;gcy;&amp;rcy;&amp;ycy; &amp;kcy;&amp;ncy;&amp;icy;&amp;g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6336704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В русском алфавите </a:t>
            </a:r>
            <a:br>
              <a:rPr lang="ru-RU" sz="3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10 гласных: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1285852" y="2492896"/>
            <a:ext cx="6557954" cy="3793600"/>
          </a:xfrm>
        </p:spPr>
        <p:txBody>
          <a:bodyPr/>
          <a:lstStyle/>
          <a:p>
            <a:r>
              <a:rPr lang="ru-RU" sz="6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а, е, ё, и, о, у, </a:t>
            </a:r>
            <a:r>
              <a:rPr lang="ru-RU" sz="6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6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э, </a:t>
            </a:r>
            <a:r>
              <a:rPr lang="ru-RU" sz="6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6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1470025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21 буква согласная: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400" b="0" dirty="0" smtClean="0">
                <a:latin typeface="Times New Roman" pitchFamily="18" charset="0"/>
                <a:cs typeface="Times New Roman" pitchFamily="18" charset="0"/>
              </a:rPr>
              <a:t>б, в, г, </a:t>
            </a:r>
            <a:r>
              <a:rPr lang="ru-RU" sz="5400" b="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5400" b="0" dirty="0" smtClean="0">
                <a:latin typeface="Times New Roman" pitchFamily="18" charset="0"/>
                <a:cs typeface="Times New Roman" pitchFamily="18" charset="0"/>
              </a:rPr>
              <a:t>, ж, </a:t>
            </a:r>
            <a:r>
              <a:rPr lang="ru-RU" sz="5400" b="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54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400" b="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5400" b="0" dirty="0" smtClean="0">
                <a:latin typeface="Times New Roman" pitchFamily="18" charset="0"/>
                <a:cs typeface="Times New Roman" pitchFamily="18" charset="0"/>
              </a:rPr>
              <a:t>, к, л, м, </a:t>
            </a:r>
            <a:r>
              <a:rPr lang="ru-RU" sz="5400" b="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54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400" b="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54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400" b="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5400" b="0" dirty="0" smtClean="0">
                <a:latin typeface="Times New Roman" pitchFamily="18" charset="0"/>
                <a:cs typeface="Times New Roman" pitchFamily="18" charset="0"/>
              </a:rPr>
              <a:t>, с, т, </a:t>
            </a:r>
            <a:r>
              <a:rPr lang="ru-RU" sz="5400" b="0" dirty="0" err="1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54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400" b="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54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400" b="0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5400" b="0" dirty="0" smtClean="0">
                <a:latin typeface="Times New Roman" pitchFamily="18" charset="0"/>
                <a:cs typeface="Times New Roman" pitchFamily="18" charset="0"/>
              </a:rPr>
              <a:t>, ч, </a:t>
            </a:r>
            <a:r>
              <a:rPr lang="ru-RU" sz="5400" b="0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54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400" b="0" dirty="0" err="1" smtClean="0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54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5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Все эти буквы обозначают звуки.</a:t>
            </a: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1285852" y="2276872"/>
            <a:ext cx="6557954" cy="1008112"/>
          </a:xfrm>
        </p:spPr>
        <p:txBody>
          <a:bodyPr/>
          <a:lstStyle/>
          <a:p>
            <a:r>
              <a:rPr lang="ru-RU" dirty="0" smtClean="0"/>
              <a:t>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692696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русском алфавите </a:t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400964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В русском алфавите </a:t>
            </a:r>
            <a:br>
              <a:rPr lang="ru-RU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буквы</a:t>
            </a:r>
            <a:r>
              <a:rPr lang="ru-RU" b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b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6600" b="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звуков не обозначают.</a:t>
            </a:r>
            <a:br>
              <a:rPr lang="ru-RU" b="0" dirty="0" smtClean="0">
                <a:latin typeface="Times New Roman" pitchFamily="18" charset="0"/>
                <a:cs typeface="Times New Roman" pitchFamily="18" charset="0"/>
              </a:rPr>
            </a:b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285852" y="1556792"/>
            <a:ext cx="6557954" cy="482453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Наловил петух ершей.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Пригласил к себе гостей.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явился к петуху на уху: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Утка, гусь, индюк, козёл,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Трясогузка ,ёж, осёл,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Чайка, выдра, цапля, кот,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Поросёнок и енот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Запиши в алфавитном порядке названия животных, которые пришли в гости к петуху. 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Прочитай стихотворение.</a:t>
            </a:r>
            <a:br>
              <a:rPr lang="ru-RU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i="1" dirty="0" smtClean="0">
                <a:latin typeface="Times New Roman" pitchFamily="18" charset="0"/>
                <a:cs typeface="Times New Roman" pitchFamily="18" charset="0"/>
              </a:rPr>
              <a:t>(Н.Разговоров)</a:t>
            </a:r>
            <a:endParaRPr lang="ru-RU" sz="2800" b="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285852" y="1556792"/>
            <a:ext cx="6557954" cy="472970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Яблоко, горох, морковь, капуста, огурец, арбуз, воробей, заяц, собака, помидор, орех.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57224" y="500042"/>
            <a:ext cx="7772400" cy="1344782"/>
          </a:xfrm>
        </p:spPr>
        <p:txBody>
          <a:bodyPr/>
          <a:lstStyle/>
          <a:p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Перепиши слова в алфавитном порядке.</a:t>
            </a:r>
            <a:br>
              <a:rPr lang="ru-RU" sz="32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285852" y="1124744"/>
            <a:ext cx="6557954" cy="5184576"/>
          </a:xfrm>
        </p:spPr>
        <p:txBody>
          <a:bodyPr/>
          <a:lstStyle/>
          <a:p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Г…род,  д…рога,  </a:t>
            </a:r>
            <a:r>
              <a:rPr lang="ru-RU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…вод, т…</a:t>
            </a:r>
            <a:r>
              <a:rPr lang="ru-RU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перь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 к…</a:t>
            </a:r>
            <a:r>
              <a:rPr lang="ru-RU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ньки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меб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…ль, </a:t>
            </a:r>
            <a:r>
              <a:rPr lang="ru-RU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…щи,  с…</a:t>
            </a:r>
            <a:r>
              <a:rPr lang="ru-RU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годня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вч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р…сую,  пр…мер,  б…рёза.</a:t>
            </a:r>
          </a:p>
          <a:p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Запиши слова в алфавитном порядке. Вставь пропущенные буквы.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Найди ошибки в расположении слов по алфавиту.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Microsoft Office PowerPoint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Презентация2</Template>
  <TotalTime>503</TotalTime>
  <Words>224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Презентация Microsoft Office PowerPoint</vt:lpstr>
      <vt:lpstr>Слайд 1</vt:lpstr>
      <vt:lpstr>Слово «алфавит» происходит из названий первых двух букв греческого алфавита –  альфа и бета.  </vt:lpstr>
      <vt:lpstr>Слайд 3</vt:lpstr>
      <vt:lpstr>В русском алфавите  10 гласных:</vt:lpstr>
      <vt:lpstr> 21 буква согласная:  б, в, г, д, ж, з, й, к, л, м, н, п, р, с, т, ф, х, ц, ч, ш, щ.  Все эти буквы обозначают звуки.</vt:lpstr>
      <vt:lpstr>В русском алфавите   буквы ь и ъ звуков не обозначают. </vt:lpstr>
      <vt:lpstr>Прочитай стихотворение. (Н.Разговоров)</vt:lpstr>
      <vt:lpstr>Перепиши слова в алфавитном порядке.  </vt:lpstr>
      <vt:lpstr>Найди ошибки в расположении слов по алфавиту.</vt:lpstr>
      <vt:lpstr>Физкультминутка</vt:lpstr>
      <vt:lpstr>Интернет-ресурсы</vt:lpstr>
      <vt:lpstr>Слайд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UserXP</dc:creator>
  <cp:lastModifiedBy>admin</cp:lastModifiedBy>
  <cp:revision>48</cp:revision>
  <dcterms:created xsi:type="dcterms:W3CDTF">2013-02-27T13:56:58Z</dcterms:created>
  <dcterms:modified xsi:type="dcterms:W3CDTF">2014-12-14T09:19:39Z</dcterms:modified>
</cp:coreProperties>
</file>