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1" r:id="rId2"/>
    <p:sldId id="269" r:id="rId3"/>
    <p:sldId id="270" r:id="rId4"/>
    <p:sldId id="274" r:id="rId5"/>
    <p:sldId id="285" r:id="rId6"/>
    <p:sldId id="300" r:id="rId7"/>
    <p:sldId id="310" r:id="rId8"/>
    <p:sldId id="291" r:id="rId9"/>
    <p:sldId id="295" r:id="rId10"/>
    <p:sldId id="297" r:id="rId11"/>
    <p:sldId id="308" r:id="rId12"/>
    <p:sldId id="301" r:id="rId13"/>
    <p:sldId id="302" r:id="rId14"/>
    <p:sldId id="313" r:id="rId15"/>
    <p:sldId id="304" r:id="rId16"/>
    <p:sldId id="316" r:id="rId17"/>
    <p:sldId id="319" r:id="rId18"/>
    <p:sldId id="320" r:id="rId19"/>
    <p:sldId id="306" r:id="rId20"/>
    <p:sldId id="305" r:id="rId21"/>
    <p:sldId id="329" r:id="rId22"/>
    <p:sldId id="327" r:id="rId23"/>
    <p:sldId id="318" r:id="rId24"/>
    <p:sldId id="336" r:id="rId25"/>
    <p:sldId id="337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660"/>
  </p:normalViewPr>
  <p:slideViewPr>
    <p:cSldViewPr>
      <p:cViewPr>
        <p:scale>
          <a:sx n="80" d="100"/>
          <a:sy n="80" d="100"/>
        </p:scale>
        <p:origin x="-888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272AA3-8CBE-4885-B6C3-79FFD7DFFD95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2ED3F9-05D2-4239-894C-4BF54B933BFF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pPr rtl="0"/>
          <a:r>
            <a:rPr lang="ru-RU" dirty="0" smtClean="0"/>
            <a:t>Стало холодно, дуют сильные ветры, идут холодные моросящие дожди.</a:t>
          </a:r>
          <a:endParaRPr lang="ru-RU" dirty="0"/>
        </a:p>
      </dgm:t>
    </dgm:pt>
    <dgm:pt modelId="{101B3158-1E9E-477B-927F-02A4437BE943}" type="parTrans" cxnId="{E6915613-383B-42F3-8888-212039D47767}">
      <dgm:prSet/>
      <dgm:spPr/>
      <dgm:t>
        <a:bodyPr/>
        <a:lstStyle/>
        <a:p>
          <a:endParaRPr lang="ru-RU"/>
        </a:p>
      </dgm:t>
    </dgm:pt>
    <dgm:pt modelId="{90723CC0-C8DF-4AFE-8068-B1D2891ADB23}" type="sibTrans" cxnId="{E6915613-383B-42F3-8888-212039D47767}">
      <dgm:prSet/>
      <dgm:spPr/>
      <dgm:t>
        <a:bodyPr/>
        <a:lstStyle/>
        <a:p>
          <a:endParaRPr lang="ru-RU"/>
        </a:p>
      </dgm:t>
    </dgm:pt>
    <dgm:pt modelId="{BDCE6C8B-5687-41F2-AF36-E7D41438F860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pPr rtl="0"/>
          <a:r>
            <a:rPr lang="ru-RU" dirty="0" smtClean="0"/>
            <a:t>Листья  на деревьях краснеют, желтеют и опадают.</a:t>
          </a:r>
          <a:endParaRPr lang="ru-RU" dirty="0"/>
        </a:p>
      </dgm:t>
    </dgm:pt>
    <dgm:pt modelId="{60407E27-1CF1-410C-8190-811B8560B836}" type="parTrans" cxnId="{EB14DEC3-1A97-4445-BC3A-1804B01BCB9B}">
      <dgm:prSet/>
      <dgm:spPr/>
      <dgm:t>
        <a:bodyPr/>
        <a:lstStyle/>
        <a:p>
          <a:endParaRPr lang="ru-RU"/>
        </a:p>
      </dgm:t>
    </dgm:pt>
    <dgm:pt modelId="{22BE189E-84D9-4206-896B-976AC0048FC1}" type="sibTrans" cxnId="{EB14DEC3-1A97-4445-BC3A-1804B01BCB9B}">
      <dgm:prSet/>
      <dgm:spPr/>
      <dgm:t>
        <a:bodyPr/>
        <a:lstStyle/>
        <a:p>
          <a:endParaRPr lang="ru-RU"/>
        </a:p>
      </dgm:t>
    </dgm:pt>
    <dgm:pt modelId="{1BABC4EB-98F8-4441-9450-BB502FD12979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pPr rtl="0"/>
          <a:r>
            <a:rPr lang="ru-RU" dirty="0" smtClean="0"/>
            <a:t>Исчезают насекомые.</a:t>
          </a:r>
          <a:endParaRPr lang="ru-RU" dirty="0"/>
        </a:p>
      </dgm:t>
    </dgm:pt>
    <dgm:pt modelId="{EBA54111-77A6-4700-B90A-9201C7CD310A}" type="parTrans" cxnId="{013BE118-CF3C-4D68-A0B0-C0BC079C7520}">
      <dgm:prSet/>
      <dgm:spPr/>
      <dgm:t>
        <a:bodyPr/>
        <a:lstStyle/>
        <a:p>
          <a:endParaRPr lang="ru-RU"/>
        </a:p>
      </dgm:t>
    </dgm:pt>
    <dgm:pt modelId="{00896DC6-9EF5-45AB-BFB9-99BB7F3EFCAF}" type="sibTrans" cxnId="{013BE118-CF3C-4D68-A0B0-C0BC079C7520}">
      <dgm:prSet/>
      <dgm:spPr/>
      <dgm:t>
        <a:bodyPr/>
        <a:lstStyle/>
        <a:p>
          <a:endParaRPr lang="ru-RU"/>
        </a:p>
      </dgm:t>
    </dgm:pt>
    <dgm:pt modelId="{36FC6912-B3BD-47E5-9494-1A74BE274D9C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pPr rtl="0"/>
          <a:r>
            <a:rPr lang="ru-RU" dirty="0" smtClean="0"/>
            <a:t>Птицы собираются в стаи и улетают на юг.</a:t>
          </a:r>
          <a:endParaRPr lang="ru-RU" dirty="0"/>
        </a:p>
      </dgm:t>
    </dgm:pt>
    <dgm:pt modelId="{83D83B73-2F1E-465C-B4A5-84E0B188B71A}" type="parTrans" cxnId="{B3353FCF-D214-4CA9-9BE9-96A94EB11DB6}">
      <dgm:prSet/>
      <dgm:spPr/>
      <dgm:t>
        <a:bodyPr/>
        <a:lstStyle/>
        <a:p>
          <a:endParaRPr lang="ru-RU"/>
        </a:p>
      </dgm:t>
    </dgm:pt>
    <dgm:pt modelId="{1A27BD31-EDC3-4071-89E4-8FCF15F231AA}" type="sibTrans" cxnId="{B3353FCF-D214-4CA9-9BE9-96A94EB11DB6}">
      <dgm:prSet/>
      <dgm:spPr/>
      <dgm:t>
        <a:bodyPr/>
        <a:lstStyle/>
        <a:p>
          <a:endParaRPr lang="ru-RU"/>
        </a:p>
      </dgm:t>
    </dgm:pt>
    <dgm:pt modelId="{E682C7AB-2D1D-40B4-869D-986A2BB28760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pPr rtl="0"/>
          <a:r>
            <a:rPr lang="ru-RU" dirty="0" smtClean="0"/>
            <a:t>С полей и из садов убирают урожай.</a:t>
          </a:r>
          <a:endParaRPr lang="ru-RU" dirty="0"/>
        </a:p>
      </dgm:t>
    </dgm:pt>
    <dgm:pt modelId="{2BC2B3B2-BBDA-4E67-9BC4-4C36A8EC7B72}" type="parTrans" cxnId="{7FBEBBBA-1AC7-4688-9F31-C13323501AC9}">
      <dgm:prSet/>
      <dgm:spPr/>
      <dgm:t>
        <a:bodyPr/>
        <a:lstStyle/>
        <a:p>
          <a:endParaRPr lang="ru-RU"/>
        </a:p>
      </dgm:t>
    </dgm:pt>
    <dgm:pt modelId="{A676CBB6-774C-4DC9-97C3-5C46C69B1E5A}" type="sibTrans" cxnId="{7FBEBBBA-1AC7-4688-9F31-C13323501AC9}">
      <dgm:prSet/>
      <dgm:spPr/>
      <dgm:t>
        <a:bodyPr/>
        <a:lstStyle/>
        <a:p>
          <a:endParaRPr lang="ru-RU"/>
        </a:p>
      </dgm:t>
    </dgm:pt>
    <dgm:pt modelId="{9DFF002C-0762-46D3-A5B3-9AB9967D2231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pPr rtl="0"/>
          <a:r>
            <a:rPr lang="ru-RU" dirty="0" smtClean="0"/>
            <a:t>Дети пошли в школу.</a:t>
          </a:r>
          <a:endParaRPr lang="ru-RU" dirty="0"/>
        </a:p>
      </dgm:t>
    </dgm:pt>
    <dgm:pt modelId="{8F179F56-01B4-4AFB-9604-23E4C6E412D1}" type="parTrans" cxnId="{A291D381-F06E-47B4-9BAE-32DF3C95CF48}">
      <dgm:prSet/>
      <dgm:spPr/>
      <dgm:t>
        <a:bodyPr/>
        <a:lstStyle/>
        <a:p>
          <a:endParaRPr lang="ru-RU"/>
        </a:p>
      </dgm:t>
    </dgm:pt>
    <dgm:pt modelId="{05BD55E7-31A5-4D82-A6D4-D4276000DFBF}" type="sibTrans" cxnId="{A291D381-F06E-47B4-9BAE-32DF3C95CF48}">
      <dgm:prSet/>
      <dgm:spPr/>
      <dgm:t>
        <a:bodyPr/>
        <a:lstStyle/>
        <a:p>
          <a:endParaRPr lang="ru-RU"/>
        </a:p>
      </dgm:t>
    </dgm:pt>
    <dgm:pt modelId="{3AD542BC-A8D2-4152-8FB5-6654CF11A643}" type="pres">
      <dgm:prSet presAssocID="{07272AA3-8CBE-4885-B6C3-79FFD7DFFD9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A2D60D-F973-45B3-A0E5-7041038D14F2}" type="pres">
      <dgm:prSet presAssocID="{07272AA3-8CBE-4885-B6C3-79FFD7DFFD95}" presName="fgShape" presStyleLbl="fgShp" presStyleIdx="0" presStyleCnt="1" custAng="10455204" custFlipVert="1" custFlipHor="0" custScaleX="568" custScaleY="8202" custLinFactY="99181" custLinFactNeighborX="1919" custLinFactNeighborY="100000"/>
      <dgm:spPr>
        <a:noFill/>
      </dgm:spPr>
      <dgm:t>
        <a:bodyPr/>
        <a:lstStyle/>
        <a:p>
          <a:endParaRPr lang="ru-RU"/>
        </a:p>
      </dgm:t>
    </dgm:pt>
    <dgm:pt modelId="{71D529F6-6B8C-4CA5-8AED-E23C324F79CC}" type="pres">
      <dgm:prSet presAssocID="{07272AA3-8CBE-4885-B6C3-79FFD7DFFD95}" presName="linComp" presStyleCnt="0"/>
      <dgm:spPr/>
    </dgm:pt>
    <dgm:pt modelId="{C00226DA-51B8-4608-AEEB-F1EF72FE4EBF}" type="pres">
      <dgm:prSet presAssocID="{F02ED3F9-05D2-4239-894C-4BF54B933BFF}" presName="compNode" presStyleCnt="0"/>
      <dgm:spPr/>
    </dgm:pt>
    <dgm:pt modelId="{BCE00F26-6AD5-4B52-995B-AB2EE480B597}" type="pres">
      <dgm:prSet presAssocID="{F02ED3F9-05D2-4239-894C-4BF54B933BFF}" presName="bkgdShape" presStyleLbl="node1" presStyleIdx="0" presStyleCnt="6" custLinFactX="100000" custLinFactNeighborX="106537"/>
      <dgm:spPr/>
      <dgm:t>
        <a:bodyPr/>
        <a:lstStyle/>
        <a:p>
          <a:endParaRPr lang="ru-RU"/>
        </a:p>
      </dgm:t>
    </dgm:pt>
    <dgm:pt modelId="{D750C1BA-036C-4612-BF20-93C7BD12CF3C}" type="pres">
      <dgm:prSet presAssocID="{F02ED3F9-05D2-4239-894C-4BF54B933BFF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155CC8-D813-4E85-AE01-C2ACE8C2475F}" type="pres">
      <dgm:prSet presAssocID="{F02ED3F9-05D2-4239-894C-4BF54B933BFF}" presName="invisiNode" presStyleLbl="node1" presStyleIdx="0" presStyleCnt="6"/>
      <dgm:spPr/>
    </dgm:pt>
    <dgm:pt modelId="{9340CF1D-C9F5-48D0-AFE6-C39CACBDCC41}" type="pres">
      <dgm:prSet presAssocID="{F02ED3F9-05D2-4239-894C-4BF54B933BFF}" presName="imagNode" presStyleLbl="fgImgPlace1" presStyleIdx="0" presStyleCnt="6" custLinFactX="100000" custLinFactNeighborX="117659" custLinFactNeighborY="23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D192A31-4E31-40DC-9956-F9BB6AA1513E}" type="pres">
      <dgm:prSet presAssocID="{90723CC0-C8DF-4AFE-8068-B1D2891ADB2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57C86AA-4E84-489A-AECC-287696D3CED4}" type="pres">
      <dgm:prSet presAssocID="{BDCE6C8B-5687-41F2-AF36-E7D41438F860}" presName="compNode" presStyleCnt="0"/>
      <dgm:spPr/>
    </dgm:pt>
    <dgm:pt modelId="{D0EDCFEE-9FC6-47D7-8737-1E85251A406A}" type="pres">
      <dgm:prSet presAssocID="{BDCE6C8B-5687-41F2-AF36-E7D41438F860}" presName="bkgdShape" presStyleLbl="node1" presStyleIdx="1" presStyleCnt="6" custScaleX="112182" custLinFactX="100000" custLinFactNeighborX="106825"/>
      <dgm:spPr/>
      <dgm:t>
        <a:bodyPr/>
        <a:lstStyle/>
        <a:p>
          <a:endParaRPr lang="ru-RU"/>
        </a:p>
      </dgm:t>
    </dgm:pt>
    <dgm:pt modelId="{3856DEBD-E63B-4B4B-9BB8-6681C27F75E7}" type="pres">
      <dgm:prSet presAssocID="{BDCE6C8B-5687-41F2-AF36-E7D41438F860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CA60F5-280D-4C18-A973-133002D3A3DD}" type="pres">
      <dgm:prSet presAssocID="{BDCE6C8B-5687-41F2-AF36-E7D41438F860}" presName="invisiNode" presStyleLbl="node1" presStyleIdx="1" presStyleCnt="6"/>
      <dgm:spPr/>
    </dgm:pt>
    <dgm:pt modelId="{C9771655-3944-4D67-85A9-9651B5E7E431}" type="pres">
      <dgm:prSet presAssocID="{BDCE6C8B-5687-41F2-AF36-E7D41438F860}" presName="imagNode" presStyleLbl="fgImgPlace1" presStyleIdx="1" presStyleCnt="6" custLinFactX="100000" custLinFactNeighborX="121343" custLinFactNeighborY="23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695A957-7156-4FEB-B9F2-AC0C0DD7F0B7}" type="pres">
      <dgm:prSet presAssocID="{22BE189E-84D9-4206-896B-976AC0048FC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F2CE80F-756E-4630-B529-7FBC0963B7D3}" type="pres">
      <dgm:prSet presAssocID="{1BABC4EB-98F8-4441-9450-BB502FD12979}" presName="compNode" presStyleCnt="0"/>
      <dgm:spPr/>
    </dgm:pt>
    <dgm:pt modelId="{8BA09089-16CB-4379-AE0A-517348979F9D}" type="pres">
      <dgm:prSet presAssocID="{1BABC4EB-98F8-4441-9450-BB502FD12979}" presName="bkgdShape" presStyleLbl="node1" presStyleIdx="2" presStyleCnt="6" custLinFactX="100000" custLinFactNeighborX="106422"/>
      <dgm:spPr/>
      <dgm:t>
        <a:bodyPr/>
        <a:lstStyle/>
        <a:p>
          <a:endParaRPr lang="ru-RU"/>
        </a:p>
      </dgm:t>
    </dgm:pt>
    <dgm:pt modelId="{3A747D88-6423-48F5-981A-9AD1470C97D0}" type="pres">
      <dgm:prSet presAssocID="{1BABC4EB-98F8-4441-9450-BB502FD12979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6FA9B-02CD-4B71-8865-4F7AB5DD6397}" type="pres">
      <dgm:prSet presAssocID="{1BABC4EB-98F8-4441-9450-BB502FD12979}" presName="invisiNode" presStyleLbl="node1" presStyleIdx="2" presStyleCnt="6"/>
      <dgm:spPr/>
    </dgm:pt>
    <dgm:pt modelId="{EC19E738-109A-435B-B1B0-CAB5C985F73B}" type="pres">
      <dgm:prSet presAssocID="{1BABC4EB-98F8-4441-9450-BB502FD12979}" presName="imagNode" presStyleLbl="fgImgPlace1" presStyleIdx="2" presStyleCnt="6" custLinFactX="100000" custLinFactNeighborX="120664" custLinFactNeighborY="48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A15FDDF-8E86-447A-BB9A-065AAE55FC65}" type="pres">
      <dgm:prSet presAssocID="{00896DC6-9EF5-45AB-BFB9-99BB7F3EFCA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0C7756F-8403-4D71-97A3-A5914044E31F}" type="pres">
      <dgm:prSet presAssocID="{36FC6912-B3BD-47E5-9494-1A74BE274D9C}" presName="compNode" presStyleCnt="0"/>
      <dgm:spPr/>
    </dgm:pt>
    <dgm:pt modelId="{52CC43D9-70E9-4AA7-A475-3C53F8A607FE}" type="pres">
      <dgm:prSet presAssocID="{36FC6912-B3BD-47E5-9494-1A74BE274D9C}" presName="bkgdShape" presStyleLbl="node1" presStyleIdx="3" presStyleCnt="6" custLinFactX="100000" custLinFactNeighborX="121373" custLinFactNeighborY="1520"/>
      <dgm:spPr/>
      <dgm:t>
        <a:bodyPr/>
        <a:lstStyle/>
        <a:p>
          <a:endParaRPr lang="ru-RU"/>
        </a:p>
      </dgm:t>
    </dgm:pt>
    <dgm:pt modelId="{8753EDB8-F453-44AE-9603-1F9BECCE5194}" type="pres">
      <dgm:prSet presAssocID="{36FC6912-B3BD-47E5-9494-1A74BE274D9C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83DF2-BB9B-4088-8BAA-BA57CB75241B}" type="pres">
      <dgm:prSet presAssocID="{36FC6912-B3BD-47E5-9494-1A74BE274D9C}" presName="invisiNode" presStyleLbl="node1" presStyleIdx="3" presStyleCnt="6"/>
      <dgm:spPr/>
    </dgm:pt>
    <dgm:pt modelId="{BE6BB3D5-D0F9-41C8-B7F6-3999D60518FC}" type="pres">
      <dgm:prSet presAssocID="{36FC6912-B3BD-47E5-9494-1A74BE274D9C}" presName="imagNode" presStyleLbl="fgImgPlace1" presStyleIdx="3" presStyleCnt="6" custLinFactX="100000" custLinFactNeighborX="122917" custLinFactNeighborY="480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3B1DD6BF-65A2-41B3-9BA4-62E910096C26}" type="pres">
      <dgm:prSet presAssocID="{1A27BD31-EDC3-4071-89E4-8FCF15F231A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9259858-91DA-4FB8-A8D8-1B2B3DD5489C}" type="pres">
      <dgm:prSet presAssocID="{E682C7AB-2D1D-40B4-869D-986A2BB28760}" presName="compNode" presStyleCnt="0"/>
      <dgm:spPr/>
    </dgm:pt>
    <dgm:pt modelId="{0D9F9DCF-881B-4D8C-8624-23F4E9957724}" type="pres">
      <dgm:prSet presAssocID="{E682C7AB-2D1D-40B4-869D-986A2BB28760}" presName="bkgdShape" presStyleLbl="node1" presStyleIdx="4" presStyleCnt="6" custLinFactX="-120933" custLinFactNeighborX="-200000"/>
      <dgm:spPr/>
      <dgm:t>
        <a:bodyPr/>
        <a:lstStyle/>
        <a:p>
          <a:endParaRPr lang="ru-RU"/>
        </a:p>
      </dgm:t>
    </dgm:pt>
    <dgm:pt modelId="{01717E51-A1F3-419B-BCFC-B0738E4B92BA}" type="pres">
      <dgm:prSet presAssocID="{E682C7AB-2D1D-40B4-869D-986A2BB28760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1D6D8A-C651-47A1-BAD9-1D2BB95BDE99}" type="pres">
      <dgm:prSet presAssocID="{E682C7AB-2D1D-40B4-869D-986A2BB28760}" presName="invisiNode" presStyleLbl="node1" presStyleIdx="4" presStyleCnt="6"/>
      <dgm:spPr/>
    </dgm:pt>
    <dgm:pt modelId="{5A307546-4843-4E0E-92F6-F4692333E338}" type="pres">
      <dgm:prSet presAssocID="{E682C7AB-2D1D-40B4-869D-986A2BB28760}" presName="imagNode" presStyleLbl="fgImgPlace1" presStyleIdx="4" presStyleCnt="6" custLinFactX="-139115" custLinFactNeighborX="-200000" custLinFactNeighborY="23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4A5CB5DC-022F-4AE2-8F64-AECD110AB4A2}" type="pres">
      <dgm:prSet presAssocID="{A676CBB6-774C-4DC9-97C3-5C46C69B1E5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A2DA6D5-F6E5-45CF-A7F6-9511560D28E1}" type="pres">
      <dgm:prSet presAssocID="{9DFF002C-0762-46D3-A5B3-9AB9967D2231}" presName="compNode" presStyleCnt="0"/>
      <dgm:spPr/>
    </dgm:pt>
    <dgm:pt modelId="{1535DC0D-BB91-44C0-AA4F-30AC0B5EA5C6}" type="pres">
      <dgm:prSet presAssocID="{9DFF002C-0762-46D3-A5B3-9AB9967D2231}" presName="bkgdShape" presStyleLbl="node1" presStyleIdx="5" presStyleCnt="6" custLinFactX="-227220" custLinFactNeighborX="-300000"/>
      <dgm:spPr/>
      <dgm:t>
        <a:bodyPr/>
        <a:lstStyle/>
        <a:p>
          <a:endParaRPr lang="ru-RU"/>
        </a:p>
      </dgm:t>
    </dgm:pt>
    <dgm:pt modelId="{78E01876-AAC5-4F9E-A2D6-971EE184E082}" type="pres">
      <dgm:prSet presAssocID="{9DFF002C-0762-46D3-A5B3-9AB9967D2231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F0F61-3D76-4B25-B954-F2069DAEDDBB}" type="pres">
      <dgm:prSet presAssocID="{9DFF002C-0762-46D3-A5B3-9AB9967D2231}" presName="invisiNode" presStyleLbl="node1" presStyleIdx="5" presStyleCnt="6"/>
      <dgm:spPr/>
    </dgm:pt>
    <dgm:pt modelId="{B5F8A490-53F9-4372-B0F9-211B2A763C4E}" type="pres">
      <dgm:prSet presAssocID="{9DFF002C-0762-46D3-A5B3-9AB9967D2231}" presName="imagNode" presStyleLbl="fgImgPlace1" presStyleIdx="5" presStyleCnt="6" custLinFactX="-258570" custLinFactNeighborX="-300000" custLinFactNeighborY="23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3FFD2CCC-E96F-4B0B-A6AF-1BA29725518C}" type="presOf" srcId="{E682C7AB-2D1D-40B4-869D-986A2BB28760}" destId="{01717E51-A1F3-419B-BCFC-B0738E4B92BA}" srcOrd="1" destOrd="0" presId="urn:microsoft.com/office/officeart/2005/8/layout/hList7"/>
    <dgm:cxn modelId="{6B95EAB3-4197-4032-AF5C-DD330B94C367}" type="presOf" srcId="{1BABC4EB-98F8-4441-9450-BB502FD12979}" destId="{8BA09089-16CB-4379-AE0A-517348979F9D}" srcOrd="0" destOrd="0" presId="urn:microsoft.com/office/officeart/2005/8/layout/hList7"/>
    <dgm:cxn modelId="{7FBEBBBA-1AC7-4688-9F31-C13323501AC9}" srcId="{07272AA3-8CBE-4885-B6C3-79FFD7DFFD95}" destId="{E682C7AB-2D1D-40B4-869D-986A2BB28760}" srcOrd="4" destOrd="0" parTransId="{2BC2B3B2-BBDA-4E67-9BC4-4C36A8EC7B72}" sibTransId="{A676CBB6-774C-4DC9-97C3-5C46C69B1E5A}"/>
    <dgm:cxn modelId="{3271EA75-9459-430C-A26A-0BB3CAB1031B}" type="presOf" srcId="{1A27BD31-EDC3-4071-89E4-8FCF15F231AA}" destId="{3B1DD6BF-65A2-41B3-9BA4-62E910096C26}" srcOrd="0" destOrd="0" presId="urn:microsoft.com/office/officeart/2005/8/layout/hList7"/>
    <dgm:cxn modelId="{E149B49E-3B37-4B4A-BCE2-7A13E6384722}" type="presOf" srcId="{9DFF002C-0762-46D3-A5B3-9AB9967D2231}" destId="{1535DC0D-BB91-44C0-AA4F-30AC0B5EA5C6}" srcOrd="0" destOrd="0" presId="urn:microsoft.com/office/officeart/2005/8/layout/hList7"/>
    <dgm:cxn modelId="{94EBD7C5-34CC-4DF6-9E07-6864C62F7C5B}" type="presOf" srcId="{07272AA3-8CBE-4885-B6C3-79FFD7DFFD95}" destId="{3AD542BC-A8D2-4152-8FB5-6654CF11A643}" srcOrd="0" destOrd="0" presId="urn:microsoft.com/office/officeart/2005/8/layout/hList7"/>
    <dgm:cxn modelId="{DA9C5C42-BAFE-4BD6-81F0-DBE13B824324}" type="presOf" srcId="{A676CBB6-774C-4DC9-97C3-5C46C69B1E5A}" destId="{4A5CB5DC-022F-4AE2-8F64-AECD110AB4A2}" srcOrd="0" destOrd="0" presId="urn:microsoft.com/office/officeart/2005/8/layout/hList7"/>
    <dgm:cxn modelId="{013BE118-CF3C-4D68-A0B0-C0BC079C7520}" srcId="{07272AA3-8CBE-4885-B6C3-79FFD7DFFD95}" destId="{1BABC4EB-98F8-4441-9450-BB502FD12979}" srcOrd="2" destOrd="0" parTransId="{EBA54111-77A6-4700-B90A-9201C7CD310A}" sibTransId="{00896DC6-9EF5-45AB-BFB9-99BB7F3EFCAF}"/>
    <dgm:cxn modelId="{296DC5FB-4EBA-4076-89E6-10668521259B}" type="presOf" srcId="{1BABC4EB-98F8-4441-9450-BB502FD12979}" destId="{3A747D88-6423-48F5-981A-9AD1470C97D0}" srcOrd="1" destOrd="0" presId="urn:microsoft.com/office/officeart/2005/8/layout/hList7"/>
    <dgm:cxn modelId="{767431FE-58BF-4A49-BE96-452285EA7FFE}" type="presOf" srcId="{36FC6912-B3BD-47E5-9494-1A74BE274D9C}" destId="{52CC43D9-70E9-4AA7-A475-3C53F8A607FE}" srcOrd="0" destOrd="0" presId="urn:microsoft.com/office/officeart/2005/8/layout/hList7"/>
    <dgm:cxn modelId="{B3353FCF-D214-4CA9-9BE9-96A94EB11DB6}" srcId="{07272AA3-8CBE-4885-B6C3-79FFD7DFFD95}" destId="{36FC6912-B3BD-47E5-9494-1A74BE274D9C}" srcOrd="3" destOrd="0" parTransId="{83D83B73-2F1E-465C-B4A5-84E0B188B71A}" sibTransId="{1A27BD31-EDC3-4071-89E4-8FCF15F231AA}"/>
    <dgm:cxn modelId="{9630F2B5-8093-4F9C-A05C-530214B49DFB}" type="presOf" srcId="{F02ED3F9-05D2-4239-894C-4BF54B933BFF}" destId="{BCE00F26-6AD5-4B52-995B-AB2EE480B597}" srcOrd="0" destOrd="0" presId="urn:microsoft.com/office/officeart/2005/8/layout/hList7"/>
    <dgm:cxn modelId="{8EBBC3C7-2AA4-470E-AA35-C40873A6F51D}" type="presOf" srcId="{90723CC0-C8DF-4AFE-8068-B1D2891ADB23}" destId="{DD192A31-4E31-40DC-9956-F9BB6AA1513E}" srcOrd="0" destOrd="0" presId="urn:microsoft.com/office/officeart/2005/8/layout/hList7"/>
    <dgm:cxn modelId="{EB14DEC3-1A97-4445-BC3A-1804B01BCB9B}" srcId="{07272AA3-8CBE-4885-B6C3-79FFD7DFFD95}" destId="{BDCE6C8B-5687-41F2-AF36-E7D41438F860}" srcOrd="1" destOrd="0" parTransId="{60407E27-1CF1-410C-8190-811B8560B836}" sibTransId="{22BE189E-84D9-4206-896B-976AC0048FC1}"/>
    <dgm:cxn modelId="{D1F15326-0CD6-4836-8B4C-849FD91EAB32}" type="presOf" srcId="{00896DC6-9EF5-45AB-BFB9-99BB7F3EFCAF}" destId="{FA15FDDF-8E86-447A-BB9A-065AAE55FC65}" srcOrd="0" destOrd="0" presId="urn:microsoft.com/office/officeart/2005/8/layout/hList7"/>
    <dgm:cxn modelId="{E3C1B334-8644-4D43-B1E0-03898C8D6075}" type="presOf" srcId="{22BE189E-84D9-4206-896B-976AC0048FC1}" destId="{3695A957-7156-4FEB-B9F2-AC0C0DD7F0B7}" srcOrd="0" destOrd="0" presId="urn:microsoft.com/office/officeart/2005/8/layout/hList7"/>
    <dgm:cxn modelId="{151F0815-09F8-4AE3-8E70-D7EA3F1FE2B2}" type="presOf" srcId="{E682C7AB-2D1D-40B4-869D-986A2BB28760}" destId="{0D9F9DCF-881B-4D8C-8624-23F4E9957724}" srcOrd="0" destOrd="0" presId="urn:microsoft.com/office/officeart/2005/8/layout/hList7"/>
    <dgm:cxn modelId="{BF3D70E5-7F4A-4732-8D0E-AD4E6C58D11F}" type="presOf" srcId="{BDCE6C8B-5687-41F2-AF36-E7D41438F860}" destId="{3856DEBD-E63B-4B4B-9BB8-6681C27F75E7}" srcOrd="1" destOrd="0" presId="urn:microsoft.com/office/officeart/2005/8/layout/hList7"/>
    <dgm:cxn modelId="{222DA683-99E6-47EF-BD61-077315F97B0D}" type="presOf" srcId="{9DFF002C-0762-46D3-A5B3-9AB9967D2231}" destId="{78E01876-AAC5-4F9E-A2D6-971EE184E082}" srcOrd="1" destOrd="0" presId="urn:microsoft.com/office/officeart/2005/8/layout/hList7"/>
    <dgm:cxn modelId="{AA6B21C3-3BA4-4998-BFB8-E2782AD4BCCC}" type="presOf" srcId="{36FC6912-B3BD-47E5-9494-1A74BE274D9C}" destId="{8753EDB8-F453-44AE-9603-1F9BECCE5194}" srcOrd="1" destOrd="0" presId="urn:microsoft.com/office/officeart/2005/8/layout/hList7"/>
    <dgm:cxn modelId="{FEF4BE94-0660-4ADA-8911-58EEF807E6D0}" type="presOf" srcId="{F02ED3F9-05D2-4239-894C-4BF54B933BFF}" destId="{D750C1BA-036C-4612-BF20-93C7BD12CF3C}" srcOrd="1" destOrd="0" presId="urn:microsoft.com/office/officeart/2005/8/layout/hList7"/>
    <dgm:cxn modelId="{A291D381-F06E-47B4-9BAE-32DF3C95CF48}" srcId="{07272AA3-8CBE-4885-B6C3-79FFD7DFFD95}" destId="{9DFF002C-0762-46D3-A5B3-9AB9967D2231}" srcOrd="5" destOrd="0" parTransId="{8F179F56-01B4-4AFB-9604-23E4C6E412D1}" sibTransId="{05BD55E7-31A5-4D82-A6D4-D4276000DFBF}"/>
    <dgm:cxn modelId="{4087B426-05E5-4EE7-97CE-7FAEB55D3A5D}" type="presOf" srcId="{BDCE6C8B-5687-41F2-AF36-E7D41438F860}" destId="{D0EDCFEE-9FC6-47D7-8737-1E85251A406A}" srcOrd="0" destOrd="0" presId="urn:microsoft.com/office/officeart/2005/8/layout/hList7"/>
    <dgm:cxn modelId="{E6915613-383B-42F3-8888-212039D47767}" srcId="{07272AA3-8CBE-4885-B6C3-79FFD7DFFD95}" destId="{F02ED3F9-05D2-4239-894C-4BF54B933BFF}" srcOrd="0" destOrd="0" parTransId="{101B3158-1E9E-477B-927F-02A4437BE943}" sibTransId="{90723CC0-C8DF-4AFE-8068-B1D2891ADB23}"/>
    <dgm:cxn modelId="{CCA50709-C0E9-417E-9337-B1336EFF1AB0}" type="presParOf" srcId="{3AD542BC-A8D2-4152-8FB5-6654CF11A643}" destId="{C2A2D60D-F973-45B3-A0E5-7041038D14F2}" srcOrd="0" destOrd="0" presId="urn:microsoft.com/office/officeart/2005/8/layout/hList7"/>
    <dgm:cxn modelId="{C9334231-337B-4DD9-A952-4AB3109F0DE4}" type="presParOf" srcId="{3AD542BC-A8D2-4152-8FB5-6654CF11A643}" destId="{71D529F6-6B8C-4CA5-8AED-E23C324F79CC}" srcOrd="1" destOrd="0" presId="urn:microsoft.com/office/officeart/2005/8/layout/hList7"/>
    <dgm:cxn modelId="{FE6102F0-D464-4FA5-8814-AA1B2E5DE3FB}" type="presParOf" srcId="{71D529F6-6B8C-4CA5-8AED-E23C324F79CC}" destId="{C00226DA-51B8-4608-AEEB-F1EF72FE4EBF}" srcOrd="0" destOrd="0" presId="urn:microsoft.com/office/officeart/2005/8/layout/hList7"/>
    <dgm:cxn modelId="{AA1C963D-A287-4676-B0D5-50B700981624}" type="presParOf" srcId="{C00226DA-51B8-4608-AEEB-F1EF72FE4EBF}" destId="{BCE00F26-6AD5-4B52-995B-AB2EE480B597}" srcOrd="0" destOrd="0" presId="urn:microsoft.com/office/officeart/2005/8/layout/hList7"/>
    <dgm:cxn modelId="{F1D34396-B1CF-4B31-AD30-09681004BEBC}" type="presParOf" srcId="{C00226DA-51B8-4608-AEEB-F1EF72FE4EBF}" destId="{D750C1BA-036C-4612-BF20-93C7BD12CF3C}" srcOrd="1" destOrd="0" presId="urn:microsoft.com/office/officeart/2005/8/layout/hList7"/>
    <dgm:cxn modelId="{85D4C79E-F4D2-4762-A0F0-3DAA44C6B7FA}" type="presParOf" srcId="{C00226DA-51B8-4608-AEEB-F1EF72FE4EBF}" destId="{9E155CC8-D813-4E85-AE01-C2ACE8C2475F}" srcOrd="2" destOrd="0" presId="urn:microsoft.com/office/officeart/2005/8/layout/hList7"/>
    <dgm:cxn modelId="{9915C7AA-15B6-4DEF-B9EF-F9E13E380F8A}" type="presParOf" srcId="{C00226DA-51B8-4608-AEEB-F1EF72FE4EBF}" destId="{9340CF1D-C9F5-48D0-AFE6-C39CACBDCC41}" srcOrd="3" destOrd="0" presId="urn:microsoft.com/office/officeart/2005/8/layout/hList7"/>
    <dgm:cxn modelId="{3FD44A41-1B8D-4B7C-A4AB-47B8D808C3D5}" type="presParOf" srcId="{71D529F6-6B8C-4CA5-8AED-E23C324F79CC}" destId="{DD192A31-4E31-40DC-9956-F9BB6AA1513E}" srcOrd="1" destOrd="0" presId="urn:microsoft.com/office/officeart/2005/8/layout/hList7"/>
    <dgm:cxn modelId="{5A290378-ACDA-4BCE-BE92-9916DCA4404C}" type="presParOf" srcId="{71D529F6-6B8C-4CA5-8AED-E23C324F79CC}" destId="{D57C86AA-4E84-489A-AECC-287696D3CED4}" srcOrd="2" destOrd="0" presId="urn:microsoft.com/office/officeart/2005/8/layout/hList7"/>
    <dgm:cxn modelId="{F7B0808B-AF28-4912-8355-E93E6FB3B532}" type="presParOf" srcId="{D57C86AA-4E84-489A-AECC-287696D3CED4}" destId="{D0EDCFEE-9FC6-47D7-8737-1E85251A406A}" srcOrd="0" destOrd="0" presId="urn:microsoft.com/office/officeart/2005/8/layout/hList7"/>
    <dgm:cxn modelId="{8F879F48-9172-4A81-AAC5-6485BDBD23E5}" type="presParOf" srcId="{D57C86AA-4E84-489A-AECC-287696D3CED4}" destId="{3856DEBD-E63B-4B4B-9BB8-6681C27F75E7}" srcOrd="1" destOrd="0" presId="urn:microsoft.com/office/officeart/2005/8/layout/hList7"/>
    <dgm:cxn modelId="{CD895A51-DDEB-4AF8-BB9D-01B58098F140}" type="presParOf" srcId="{D57C86AA-4E84-489A-AECC-287696D3CED4}" destId="{B5CA60F5-280D-4C18-A973-133002D3A3DD}" srcOrd="2" destOrd="0" presId="urn:microsoft.com/office/officeart/2005/8/layout/hList7"/>
    <dgm:cxn modelId="{D64B5C52-1916-4F5C-B4F3-AFD8181AE1A5}" type="presParOf" srcId="{D57C86AA-4E84-489A-AECC-287696D3CED4}" destId="{C9771655-3944-4D67-85A9-9651B5E7E431}" srcOrd="3" destOrd="0" presId="urn:microsoft.com/office/officeart/2005/8/layout/hList7"/>
    <dgm:cxn modelId="{A49005EF-8306-4897-AC8E-982E25032FF2}" type="presParOf" srcId="{71D529F6-6B8C-4CA5-8AED-E23C324F79CC}" destId="{3695A957-7156-4FEB-B9F2-AC0C0DD7F0B7}" srcOrd="3" destOrd="0" presId="urn:microsoft.com/office/officeart/2005/8/layout/hList7"/>
    <dgm:cxn modelId="{E1E18519-E6C6-4E59-B454-1D8712FDE575}" type="presParOf" srcId="{71D529F6-6B8C-4CA5-8AED-E23C324F79CC}" destId="{6F2CE80F-756E-4630-B529-7FBC0963B7D3}" srcOrd="4" destOrd="0" presId="urn:microsoft.com/office/officeart/2005/8/layout/hList7"/>
    <dgm:cxn modelId="{5CC6617B-86C0-4C6C-9EED-FF5241D4784E}" type="presParOf" srcId="{6F2CE80F-756E-4630-B529-7FBC0963B7D3}" destId="{8BA09089-16CB-4379-AE0A-517348979F9D}" srcOrd="0" destOrd="0" presId="urn:microsoft.com/office/officeart/2005/8/layout/hList7"/>
    <dgm:cxn modelId="{76B1AF24-136A-4ADE-ACEE-B65F1E5F75F9}" type="presParOf" srcId="{6F2CE80F-756E-4630-B529-7FBC0963B7D3}" destId="{3A747D88-6423-48F5-981A-9AD1470C97D0}" srcOrd="1" destOrd="0" presId="urn:microsoft.com/office/officeart/2005/8/layout/hList7"/>
    <dgm:cxn modelId="{70CA5DCA-1256-4515-84A1-A831F3ECD0F8}" type="presParOf" srcId="{6F2CE80F-756E-4630-B529-7FBC0963B7D3}" destId="{0D56FA9B-02CD-4B71-8865-4F7AB5DD6397}" srcOrd="2" destOrd="0" presId="urn:microsoft.com/office/officeart/2005/8/layout/hList7"/>
    <dgm:cxn modelId="{EE2C453D-6F01-4CED-96D0-15630F6FCCE2}" type="presParOf" srcId="{6F2CE80F-756E-4630-B529-7FBC0963B7D3}" destId="{EC19E738-109A-435B-B1B0-CAB5C985F73B}" srcOrd="3" destOrd="0" presId="urn:microsoft.com/office/officeart/2005/8/layout/hList7"/>
    <dgm:cxn modelId="{77069A62-7719-4C8D-ACB8-709CF29DC561}" type="presParOf" srcId="{71D529F6-6B8C-4CA5-8AED-E23C324F79CC}" destId="{FA15FDDF-8E86-447A-BB9A-065AAE55FC65}" srcOrd="5" destOrd="0" presId="urn:microsoft.com/office/officeart/2005/8/layout/hList7"/>
    <dgm:cxn modelId="{3602F8C0-0273-4E7A-B9B3-8DA3F174EE2F}" type="presParOf" srcId="{71D529F6-6B8C-4CA5-8AED-E23C324F79CC}" destId="{00C7756F-8403-4D71-97A3-A5914044E31F}" srcOrd="6" destOrd="0" presId="urn:microsoft.com/office/officeart/2005/8/layout/hList7"/>
    <dgm:cxn modelId="{653C8D5E-762A-425C-BC77-F9EC930C84E7}" type="presParOf" srcId="{00C7756F-8403-4D71-97A3-A5914044E31F}" destId="{52CC43D9-70E9-4AA7-A475-3C53F8A607FE}" srcOrd="0" destOrd="0" presId="urn:microsoft.com/office/officeart/2005/8/layout/hList7"/>
    <dgm:cxn modelId="{314B9DD0-A680-40C0-9A5C-156AA90B30AB}" type="presParOf" srcId="{00C7756F-8403-4D71-97A3-A5914044E31F}" destId="{8753EDB8-F453-44AE-9603-1F9BECCE5194}" srcOrd="1" destOrd="0" presId="urn:microsoft.com/office/officeart/2005/8/layout/hList7"/>
    <dgm:cxn modelId="{F44940EC-A60C-4414-8E87-DE9DE19B8C1E}" type="presParOf" srcId="{00C7756F-8403-4D71-97A3-A5914044E31F}" destId="{8EE83DF2-BB9B-4088-8BAA-BA57CB75241B}" srcOrd="2" destOrd="0" presId="urn:microsoft.com/office/officeart/2005/8/layout/hList7"/>
    <dgm:cxn modelId="{17187DDC-8A69-4666-83D0-C214BF545C70}" type="presParOf" srcId="{00C7756F-8403-4D71-97A3-A5914044E31F}" destId="{BE6BB3D5-D0F9-41C8-B7F6-3999D60518FC}" srcOrd="3" destOrd="0" presId="urn:microsoft.com/office/officeart/2005/8/layout/hList7"/>
    <dgm:cxn modelId="{C1E52DA6-1927-424C-9907-88D99DB8C068}" type="presParOf" srcId="{71D529F6-6B8C-4CA5-8AED-E23C324F79CC}" destId="{3B1DD6BF-65A2-41B3-9BA4-62E910096C26}" srcOrd="7" destOrd="0" presId="urn:microsoft.com/office/officeart/2005/8/layout/hList7"/>
    <dgm:cxn modelId="{DB08CF20-BE90-4291-B7D8-58AA9D869C74}" type="presParOf" srcId="{71D529F6-6B8C-4CA5-8AED-E23C324F79CC}" destId="{D9259858-91DA-4FB8-A8D8-1B2B3DD5489C}" srcOrd="8" destOrd="0" presId="urn:microsoft.com/office/officeart/2005/8/layout/hList7"/>
    <dgm:cxn modelId="{C026D239-031E-460F-91CA-9D9EB358C6D4}" type="presParOf" srcId="{D9259858-91DA-4FB8-A8D8-1B2B3DD5489C}" destId="{0D9F9DCF-881B-4D8C-8624-23F4E9957724}" srcOrd="0" destOrd="0" presId="urn:microsoft.com/office/officeart/2005/8/layout/hList7"/>
    <dgm:cxn modelId="{E95442B6-8D6D-4B39-8B34-ADA7CDEFC1AA}" type="presParOf" srcId="{D9259858-91DA-4FB8-A8D8-1B2B3DD5489C}" destId="{01717E51-A1F3-419B-BCFC-B0738E4B92BA}" srcOrd="1" destOrd="0" presId="urn:microsoft.com/office/officeart/2005/8/layout/hList7"/>
    <dgm:cxn modelId="{4B830F0B-9861-4C17-A1AD-8CD16864B7D4}" type="presParOf" srcId="{D9259858-91DA-4FB8-A8D8-1B2B3DD5489C}" destId="{701D6D8A-C651-47A1-BAD9-1D2BB95BDE99}" srcOrd="2" destOrd="0" presId="urn:microsoft.com/office/officeart/2005/8/layout/hList7"/>
    <dgm:cxn modelId="{7F6C619B-7DA2-4E23-AFB2-26EAF0F06DED}" type="presParOf" srcId="{D9259858-91DA-4FB8-A8D8-1B2B3DD5489C}" destId="{5A307546-4843-4E0E-92F6-F4692333E338}" srcOrd="3" destOrd="0" presId="urn:microsoft.com/office/officeart/2005/8/layout/hList7"/>
    <dgm:cxn modelId="{9DA61E36-411D-435F-BA20-3F9ECC974360}" type="presParOf" srcId="{71D529F6-6B8C-4CA5-8AED-E23C324F79CC}" destId="{4A5CB5DC-022F-4AE2-8F64-AECD110AB4A2}" srcOrd="9" destOrd="0" presId="urn:microsoft.com/office/officeart/2005/8/layout/hList7"/>
    <dgm:cxn modelId="{49889CF6-F037-46CC-8814-0625EFF6080D}" type="presParOf" srcId="{71D529F6-6B8C-4CA5-8AED-E23C324F79CC}" destId="{9A2DA6D5-F6E5-45CF-A7F6-9511560D28E1}" srcOrd="10" destOrd="0" presId="urn:microsoft.com/office/officeart/2005/8/layout/hList7"/>
    <dgm:cxn modelId="{EC3DBE99-2CAE-4D73-92C3-D96F32229551}" type="presParOf" srcId="{9A2DA6D5-F6E5-45CF-A7F6-9511560D28E1}" destId="{1535DC0D-BB91-44C0-AA4F-30AC0B5EA5C6}" srcOrd="0" destOrd="0" presId="urn:microsoft.com/office/officeart/2005/8/layout/hList7"/>
    <dgm:cxn modelId="{2CA792FE-7481-4212-913A-B3D31560DB07}" type="presParOf" srcId="{9A2DA6D5-F6E5-45CF-A7F6-9511560D28E1}" destId="{78E01876-AAC5-4F9E-A2D6-971EE184E082}" srcOrd="1" destOrd="0" presId="urn:microsoft.com/office/officeart/2005/8/layout/hList7"/>
    <dgm:cxn modelId="{476CCAF6-6213-4C1E-B055-2BC9AAFFCCA5}" type="presParOf" srcId="{9A2DA6D5-F6E5-45CF-A7F6-9511560D28E1}" destId="{A83F0F61-3D76-4B25-B954-F2069DAEDDBB}" srcOrd="2" destOrd="0" presId="urn:microsoft.com/office/officeart/2005/8/layout/hList7"/>
    <dgm:cxn modelId="{831A9381-528E-4222-9B7C-17B527D1EF15}" type="presParOf" srcId="{9A2DA6D5-F6E5-45CF-A7F6-9511560D28E1}" destId="{B5F8A490-53F9-4372-B0F9-211B2A763C4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E00F26-6AD5-4B52-995B-AB2EE480B597}">
      <dsp:nvSpPr>
        <dsp:cNvPr id="0" name=""/>
        <dsp:cNvSpPr/>
      </dsp:nvSpPr>
      <dsp:spPr>
        <a:xfrm>
          <a:off x="2880317" y="0"/>
          <a:ext cx="1394317" cy="4738278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Стало холодно, дуют сильные ветры, идут холодные моросящие дожди.</a:t>
          </a:r>
          <a:endParaRPr lang="ru-RU" sz="1500" kern="1200" dirty="0"/>
        </a:p>
      </dsp:txBody>
      <dsp:txXfrm>
        <a:off x="2880317" y="1895311"/>
        <a:ext cx="1394317" cy="1895311"/>
      </dsp:txXfrm>
    </dsp:sp>
    <dsp:sp modelId="{9340CF1D-C9F5-48D0-AFE6-C39CACBDCC41}">
      <dsp:nvSpPr>
        <dsp:cNvPr id="0" name=""/>
        <dsp:cNvSpPr/>
      </dsp:nvSpPr>
      <dsp:spPr>
        <a:xfrm>
          <a:off x="2895131" y="288036"/>
          <a:ext cx="1310658" cy="157784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EDCFEE-9FC6-47D7-8737-1E85251A406A}">
      <dsp:nvSpPr>
        <dsp:cNvPr id="0" name=""/>
        <dsp:cNvSpPr/>
      </dsp:nvSpPr>
      <dsp:spPr>
        <a:xfrm>
          <a:off x="4320479" y="0"/>
          <a:ext cx="1564173" cy="4738278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Листья  на деревьях краснеют, желтеют и опадают.</a:t>
          </a:r>
          <a:endParaRPr lang="ru-RU" sz="1500" kern="1200" dirty="0"/>
        </a:p>
      </dsp:txBody>
      <dsp:txXfrm>
        <a:off x="4320479" y="1895311"/>
        <a:ext cx="1564173" cy="1895311"/>
      </dsp:txXfrm>
    </dsp:sp>
    <dsp:sp modelId="{C9771655-3944-4D67-85A9-9651B5E7E431}">
      <dsp:nvSpPr>
        <dsp:cNvPr id="0" name=""/>
        <dsp:cNvSpPr/>
      </dsp:nvSpPr>
      <dsp:spPr>
        <a:xfrm>
          <a:off x="4464490" y="288036"/>
          <a:ext cx="1310658" cy="157784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A09089-16CB-4379-AE0A-517348979F9D}">
      <dsp:nvSpPr>
        <dsp:cNvPr id="0" name=""/>
        <dsp:cNvSpPr/>
      </dsp:nvSpPr>
      <dsp:spPr>
        <a:xfrm>
          <a:off x="5920863" y="0"/>
          <a:ext cx="1394317" cy="4738278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Исчезают насекомые.</a:t>
          </a:r>
          <a:endParaRPr lang="ru-RU" sz="1500" kern="1200" dirty="0"/>
        </a:p>
      </dsp:txBody>
      <dsp:txXfrm>
        <a:off x="5920863" y="1895311"/>
        <a:ext cx="1394317" cy="1895311"/>
      </dsp:txXfrm>
    </dsp:sp>
    <dsp:sp modelId="{EC19E738-109A-435B-B1B0-CAB5C985F73B}">
      <dsp:nvSpPr>
        <dsp:cNvPr id="0" name=""/>
        <dsp:cNvSpPr/>
      </dsp:nvSpPr>
      <dsp:spPr>
        <a:xfrm>
          <a:off x="5976666" y="360033"/>
          <a:ext cx="1310658" cy="157784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CC43D9-70E9-4AA7-A475-3C53F8A607FE}">
      <dsp:nvSpPr>
        <dsp:cNvPr id="0" name=""/>
        <dsp:cNvSpPr/>
      </dsp:nvSpPr>
      <dsp:spPr>
        <a:xfrm>
          <a:off x="7351662" y="0"/>
          <a:ext cx="1394317" cy="4738278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Птицы собираются в стаи и улетают на юг.</a:t>
          </a:r>
          <a:endParaRPr lang="ru-RU" sz="1500" kern="1200" dirty="0"/>
        </a:p>
      </dsp:txBody>
      <dsp:txXfrm>
        <a:off x="7351662" y="1895311"/>
        <a:ext cx="1394317" cy="1895311"/>
      </dsp:txXfrm>
    </dsp:sp>
    <dsp:sp modelId="{BE6BB3D5-D0F9-41C8-B7F6-3999D60518FC}">
      <dsp:nvSpPr>
        <dsp:cNvPr id="0" name=""/>
        <dsp:cNvSpPr/>
      </dsp:nvSpPr>
      <dsp:spPr>
        <a:xfrm>
          <a:off x="7435321" y="360033"/>
          <a:ext cx="1310658" cy="157784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9F9DCF-881B-4D8C-8624-23F4E9957724}">
      <dsp:nvSpPr>
        <dsp:cNvPr id="0" name=""/>
        <dsp:cNvSpPr/>
      </dsp:nvSpPr>
      <dsp:spPr>
        <a:xfrm>
          <a:off x="1440154" y="0"/>
          <a:ext cx="1394317" cy="4738278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 полей и из садов убирают урожай.</a:t>
          </a:r>
          <a:endParaRPr lang="ru-RU" sz="1500" kern="1200" dirty="0"/>
        </a:p>
      </dsp:txBody>
      <dsp:txXfrm>
        <a:off x="1440154" y="1895311"/>
        <a:ext cx="1394317" cy="1895311"/>
      </dsp:txXfrm>
    </dsp:sp>
    <dsp:sp modelId="{5A307546-4843-4E0E-92F6-F4692333E338}">
      <dsp:nvSpPr>
        <dsp:cNvPr id="0" name=""/>
        <dsp:cNvSpPr/>
      </dsp:nvSpPr>
      <dsp:spPr>
        <a:xfrm>
          <a:off x="1512169" y="288036"/>
          <a:ext cx="1310658" cy="1577846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35DC0D-BB91-44C0-AA4F-30AC0B5EA5C6}">
      <dsp:nvSpPr>
        <dsp:cNvPr id="0" name=""/>
        <dsp:cNvSpPr/>
      </dsp:nvSpPr>
      <dsp:spPr>
        <a:xfrm>
          <a:off x="5" y="0"/>
          <a:ext cx="1394317" cy="4738278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Дети пошли в школу.</a:t>
          </a:r>
          <a:endParaRPr lang="ru-RU" sz="1500" kern="1200" dirty="0"/>
        </a:p>
      </dsp:txBody>
      <dsp:txXfrm>
        <a:off x="5" y="1895311"/>
        <a:ext cx="1394317" cy="1895311"/>
      </dsp:txXfrm>
    </dsp:sp>
    <dsp:sp modelId="{B5F8A490-53F9-4372-B0F9-211B2A763C4E}">
      <dsp:nvSpPr>
        <dsp:cNvPr id="0" name=""/>
        <dsp:cNvSpPr/>
      </dsp:nvSpPr>
      <dsp:spPr>
        <a:xfrm>
          <a:off x="72010" y="288036"/>
          <a:ext cx="1310658" cy="1577846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A2D60D-F973-45B3-A0E5-7041038D14F2}">
      <dsp:nvSpPr>
        <dsp:cNvPr id="0" name=""/>
        <dsp:cNvSpPr/>
      </dsp:nvSpPr>
      <dsp:spPr>
        <a:xfrm rot="11144796" flipV="1">
          <a:off x="4504547" y="4682417"/>
          <a:ext cx="45702" cy="58295"/>
        </a:xfrm>
        <a:prstGeom prst="leftRightArrow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9870A-67A1-4315-AC37-1951A85944A4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2548E-FA1B-4115-9A70-A008131AB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2548E-FA1B-4115-9A70-A008131ABF0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2548E-FA1B-4115-9A70-A008131ABF0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F09C2-2A3A-4460-B155-18E2D6BF0C3A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96CC2-553C-4F8D-9D72-4C25F20E1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52B54-D23B-403F-B012-5E760EF28C43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B3AD4-2F6D-4207-BE0E-0AA194C2FD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8EB84-3E2F-4268-AB03-25AF009358AB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A1588-F73C-4B29-95BA-AD2CACF79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C3062-7076-470A-9291-58F3791C5B89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28129-1F18-491D-B2E0-A7FDF0F73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9C574-596C-4921-B6B6-D0CCC1691A8C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DFFCE-78EF-4FBD-8F6A-8AD7E6DB3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2063C-0601-4656-8D24-A0F0038B5F54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14361-D37A-44DE-944A-ABDC0ECA1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F7D05-D05D-464A-B67C-BF342FA9110C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90A46-2490-4AFF-9E60-5FD602E4F1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C2128-C8AF-4B83-B957-275F3C71BB92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B4DA2-D90F-49FC-80F7-FAA663E95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BA24-F674-4628-8047-D888D0FFED3F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02B47-EA4A-4B26-8638-43A20A493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0CC1F-43BB-4121-A931-3014BC6D2803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7E1DE-9EF6-4A90-820E-3B839B5D2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8E2D1-1EF5-470F-91CD-DC081BDB2359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5A696-6515-49F1-93E1-F23E04FCA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AFAC23-6853-4243-8306-D8B96D350BDD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4363C5-606B-4136-9D4C-03763666C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zumniki.ru/zagadki_pro_osen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info.sibnet.ru/?id=35589" TargetMode="External"/><Relationship Id="rId13" Type="http://schemas.openxmlformats.org/officeDocument/2006/relationships/hyperlink" Target="http://hunterkharkov.ucoz.ua/publ/6-1-0-24" TargetMode="External"/><Relationship Id="rId18" Type="http://schemas.openxmlformats.org/officeDocument/2006/relationships/hyperlink" Target="http://images.yandex.ru/yandsearch?text=%D0%BE%D1%81%D0%B5%D0%BD%D1%8C&amp;uinfo=sw-1080-sh-847-fw-1038-fh-598-pd-1" TargetMode="External"/><Relationship Id="rId3" Type="http://schemas.openxmlformats.org/officeDocument/2006/relationships/hyperlink" Target="http://yandex.ru/yandsearch?lr=20067&amp;text" TargetMode="External"/><Relationship Id="rId7" Type="http://schemas.openxmlformats.org/officeDocument/2006/relationships/hyperlink" Target="http://fotki.yandex.ru/users/veer9516/album/50190/" TargetMode="External"/><Relationship Id="rId12" Type="http://schemas.openxmlformats.org/officeDocument/2006/relationships/hyperlink" Target="http://www.mobilizio.ru/nokia-theme/-/5380/" TargetMode="External"/><Relationship Id="rId17" Type="http://schemas.openxmlformats.org/officeDocument/2006/relationships/hyperlink" Target="http://images.yandex.ru/yandsearch?text" TargetMode="External"/><Relationship Id="rId2" Type="http://schemas.openxmlformats.org/officeDocument/2006/relationships/hyperlink" Target="http://www.razumniki.ru/zagadki_pro_osen.html" TargetMode="External"/><Relationship Id="rId16" Type="http://schemas.openxmlformats.org/officeDocument/2006/relationships/hyperlink" Target="http://edetkam.ru/category/4-2012-02-10-18-51-22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tihi.ru/2010/09/23/2254" TargetMode="External"/><Relationship Id="rId11" Type="http://schemas.openxmlformats.org/officeDocument/2006/relationships/hyperlink" Target="http://forums.playground.ru/talk/623564/" TargetMode="External"/><Relationship Id="rId5" Type="http://schemas.openxmlformats.org/officeDocument/2006/relationships/hyperlink" Target="http://edetkam.ru/category/6-2012-02-15-16-25-57.htm" TargetMode="External"/><Relationship Id="rId15" Type="http://schemas.openxmlformats.org/officeDocument/2006/relationships/hyperlink" Target="http://wremi.ru/new/sozdaem-sebe-nastroenie" TargetMode="External"/><Relationship Id="rId10" Type="http://schemas.openxmlformats.org/officeDocument/2006/relationships/hyperlink" Target="http://2krota2.ru/pictures/14607-semeyka-suslikov-mnogo-foto.html" TargetMode="External"/><Relationship Id="rId4" Type="http://schemas.openxmlformats.org/officeDocument/2006/relationships/hyperlink" Target="http://ru.wikipedia.org/wik/" TargetMode="External"/><Relationship Id="rId9" Type="http://schemas.openxmlformats.org/officeDocument/2006/relationships/hyperlink" Target="http://www.wallpage.ru/oboi_suslik-38168.php" TargetMode="External"/><Relationship Id="rId14" Type="http://schemas.openxmlformats.org/officeDocument/2006/relationships/hyperlink" Target="http://belorechie.net/hunting/page/8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Презентация урока по окружающему миру во 2 «к» классе специального(коррекционного) обучения 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VIII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вида 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Тема: Наступила осень. 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Сергеева Галина Анатольевна, учитель-дефектолог.</a:t>
            </a:r>
            <a:endParaRPr lang="ru-RU" sz="2400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95736" y="2276475"/>
            <a:ext cx="489654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260648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Муниципальное общеобразовательное учреждение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«СОШ №1 г.Ртищево Саратовской области»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5846" name="Picture 6" descr="http://im7-tub-ru.yandex.net/i?id=198371578-5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437112"/>
            <a:ext cx="2232248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1000125" y="3571875"/>
            <a:ext cx="6715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 dirty="0"/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3929063" y="4857750"/>
            <a:ext cx="4857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260648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1628800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endParaRPr lang="ru-RU" sz="2400" b="1" dirty="0" smtClean="0">
              <a:solidFill>
                <a:srgbClr val="C00000"/>
              </a:solidFill>
            </a:endParaRPr>
          </a:p>
          <a:p>
            <a:pPr eaLnBrk="1" hangingPunct="1"/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Picture 3" descr="K:\рисунки\CAMXWXM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717032"/>
            <a:ext cx="1857946" cy="284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K:\рисунки\i[66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4320480" cy="196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K:\рисунки\i[6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89040"/>
            <a:ext cx="316835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2" descr="&amp;Scy;&amp;kcy;&amp;acy;&amp;chcy;&amp;acy;&amp;tcy;&amp;softcy; &amp;kcy;&amp;acy;&amp;rcy;&amp;tcy;&amp;icy;&amp;ncy;&amp;kcy;&amp;ucy; &amp;Ncy;&amp;acy;&amp;scy;&amp;iecy;&amp;kcy;&amp;ocy;&amp;mcy;&amp;ycy;&amp;iecy;, &amp;Ocy;&amp;scy;&amp;iecy;&amp;ncy;&amp;softcy;, &amp;Pcy;&amp;iecy;&amp;jcy;&amp;zcy;&amp;acy;&amp;zhcy; &amp;vcy; &amp;tcy;&amp;iecy;&amp;lcy;&amp;iecy;&amp;fcy;&amp;ocy;&amp;ncy; &amp;bcy;&amp;iecy;&amp;scy;&amp;pcy;&amp;lcy;&amp;acy;&amp;tcy;&amp;ncy;&amp;ocy;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628800"/>
            <a:ext cx="3403287" cy="4968552"/>
          </a:xfrm>
          <a:prstGeom prst="rect">
            <a:avLst/>
          </a:prstGeom>
          <a:noFill/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500034" y="0"/>
            <a:ext cx="8229600" cy="22048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Основное изменение в неживой природе - похолодание, листья желтеют и опадают-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мы узнаём , что пришла осень.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1000125" y="3571875"/>
            <a:ext cx="6715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 dirty="0"/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3929063" y="4857750"/>
            <a:ext cx="4857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692697"/>
            <a:ext cx="856895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Не изменяют окраску только листья хвойных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  <a:r>
              <a:rPr lang="ru-RU" sz="2400" dirty="0" smtClean="0"/>
              <a:t> </a:t>
            </a:r>
          </a:p>
          <a:p>
            <a:endParaRPr lang="ru-RU" sz="2400" b="1" i="1" dirty="0" smtClean="0"/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Её всегда в лесу найдём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                       У меня длинней иголки, чем у ёлки                           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   Пойдём гулять и встретим.              Очень прямо я росту в высоту.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     Стоит колючая, как ёж,                        Если я не на опушке,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        Зимою в платье летнем.                    Ветви- только на макушке.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lvl="0" eaLnBrk="0" hangingPunct="0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</a:t>
            </a:r>
          </a:p>
          <a:p>
            <a:pPr lvl="0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74711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2" name="Picture 2" descr="http://im3-tub-ru.yandex.net/i?id=228156629-0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362" y="3789040"/>
            <a:ext cx="2826660" cy="2724894"/>
          </a:xfrm>
          <a:prstGeom prst="rect">
            <a:avLst/>
          </a:prstGeom>
          <a:noFill/>
        </p:spPr>
      </p:pic>
      <p:pic>
        <p:nvPicPr>
          <p:cNvPr id="5126" name="Picture 6" descr="http://im7-tub-ru.yandex.net/i?id=283034323-1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2481064" cy="2868910"/>
          </a:xfrm>
          <a:prstGeom prst="rect">
            <a:avLst/>
          </a:prstGeom>
          <a:noFill/>
        </p:spPr>
      </p:pic>
      <p:pic>
        <p:nvPicPr>
          <p:cNvPr id="5128" name="Picture 8" descr="http://im7-tub-ru.yandex.net/i?id=317441943-63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3821" y="3789040"/>
            <a:ext cx="2760307" cy="2718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1000125" y="3571875"/>
            <a:ext cx="6715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 dirty="0"/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3929063" y="4857750"/>
            <a:ext cx="4857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260648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Изменения в жизни  насекомых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1628800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endParaRPr lang="ru-RU" sz="2400" b="1" dirty="0" smtClean="0">
              <a:solidFill>
                <a:srgbClr val="C00000"/>
              </a:solidFill>
            </a:endParaRPr>
          </a:p>
          <a:p>
            <a:pPr eaLnBrk="1" hangingPunct="1"/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196" name="Picture 4" descr="http://im7-tub-ru.yandex.net/i?id=22264353-0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069535"/>
            <a:ext cx="3816423" cy="2204039"/>
          </a:xfrm>
          <a:prstGeom prst="rect">
            <a:avLst/>
          </a:prstGeom>
          <a:noFill/>
        </p:spPr>
      </p:pic>
      <p:pic>
        <p:nvPicPr>
          <p:cNvPr id="8198" name="Picture 6" descr="http://im2-tub-ru.yandex.net/i?id=165827933-3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6004" y="3429000"/>
            <a:ext cx="4296478" cy="3222359"/>
          </a:xfrm>
          <a:prstGeom prst="rect">
            <a:avLst/>
          </a:prstGeom>
          <a:noFill/>
        </p:spPr>
      </p:pic>
      <p:pic>
        <p:nvPicPr>
          <p:cNvPr id="12290" name="Picture 2" descr="http://img-fotki.yandex.ru/get/4136/49522103.1bf/0_952ec_889dd84_-2-L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429000"/>
            <a:ext cx="4104456" cy="3181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1000125" y="3571875"/>
            <a:ext cx="6715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 dirty="0"/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3929063" y="4857750"/>
            <a:ext cx="4857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60648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Изменения в жизни птиц.     Перелётные птицы.                  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1628800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endParaRPr lang="ru-RU" sz="2400" b="1" dirty="0" smtClean="0">
              <a:solidFill>
                <a:srgbClr val="C00000"/>
              </a:solidFill>
            </a:endParaRPr>
          </a:p>
          <a:p>
            <a:pPr eaLnBrk="1" hangingPunct="1"/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67544" y="7317432"/>
            <a:ext cx="9557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грач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7668344" y="7245424"/>
            <a:ext cx="17828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ласточка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5" name="Picture 7" descr="K:\рисунки\skworec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293096"/>
            <a:ext cx="230425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1"/>
          <p:cNvSpPr txBox="1">
            <a:spLocks noChangeArrowheads="1"/>
          </p:cNvSpPr>
          <p:nvPr/>
        </p:nvSpPr>
        <p:spPr bwMode="auto">
          <a:xfrm rot="10800000" flipH="1" flipV="1">
            <a:off x="1547664" y="7343274"/>
            <a:ext cx="17281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скворец</a:t>
            </a:r>
          </a:p>
        </p:txBody>
      </p:sp>
      <p:pic>
        <p:nvPicPr>
          <p:cNvPr id="17" name="Picture 8" descr="K:\рисунки\tcapli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7412" y="4293096"/>
            <a:ext cx="2543328" cy="2127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4283968" y="7317432"/>
            <a:ext cx="12442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цапли</a:t>
            </a:r>
          </a:p>
        </p:txBody>
      </p:sp>
      <p:pic>
        <p:nvPicPr>
          <p:cNvPr id="19" name="Picture 9" descr="K:\рисунки\utki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365104"/>
            <a:ext cx="259228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3203848" y="7245424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утки</a:t>
            </a:r>
          </a:p>
        </p:txBody>
      </p:sp>
      <p:pic>
        <p:nvPicPr>
          <p:cNvPr id="21" name="Picture 19" descr="K:\рисунки\img12399531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196752"/>
            <a:ext cx="2376264" cy="25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 descr="&amp;Lcy;&amp;acy;&amp;scy;&amp;tcy;&amp;ocy;&amp;chcy;&amp;kcy;&amp;a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65766" y="1196752"/>
            <a:ext cx="2474758" cy="2592288"/>
          </a:xfrm>
          <a:prstGeom prst="rect">
            <a:avLst/>
          </a:prstGeom>
          <a:noFill/>
        </p:spPr>
      </p:pic>
      <p:pic>
        <p:nvPicPr>
          <p:cNvPr id="11266" name="Picture 2" descr="http://im2-tub-ru.yandex.net/i?id=156890223-56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124744"/>
            <a:ext cx="2622084" cy="2664296"/>
          </a:xfrm>
          <a:prstGeom prst="rect">
            <a:avLst/>
          </a:prstGeom>
          <a:noFill/>
        </p:spPr>
      </p:pic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5948536" y="7397824"/>
            <a:ext cx="16930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журавли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79463E-6 L 0.05173 -0.519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49676E-6 L -0.09063 -0.152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-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7484E-6 L 0.07934 -0.142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-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7484E-6 L -0.41458 -0.509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83996E-6 L 0.08455 -0.5420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-2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79463E-6 L 0.28507 -0.1315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6" grpId="0"/>
      <p:bldP spid="18" grpId="0"/>
      <p:bldP spid="20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88641"/>
            <a:ext cx="7772400" cy="720080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               Зимующие птицы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http://im0-tub-ru.yandex.net/i?id=407943034-32-72&amp;n=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142984"/>
            <a:ext cx="2976331" cy="2232248"/>
          </a:xfrm>
          <a:prstGeom prst="rect">
            <a:avLst/>
          </a:prstGeom>
          <a:noFill/>
        </p:spPr>
      </p:pic>
      <p:pic>
        <p:nvPicPr>
          <p:cNvPr id="1028" name="Picture 4" descr="http://im0-tub-ru.yandex.net/i?id=212608424-49-72&amp;n=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293096"/>
            <a:ext cx="3168352" cy="2125120"/>
          </a:xfrm>
          <a:prstGeom prst="rect">
            <a:avLst/>
          </a:prstGeom>
          <a:noFill/>
        </p:spPr>
      </p:pic>
      <p:pic>
        <p:nvPicPr>
          <p:cNvPr id="1030" name="Picture 6" descr="http://im5-tub-ru.yandex.net/i?id=641385878-08-72&amp;n=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1214422"/>
            <a:ext cx="3201144" cy="2400858"/>
          </a:xfrm>
          <a:prstGeom prst="rect">
            <a:avLst/>
          </a:prstGeom>
          <a:noFill/>
        </p:spPr>
      </p:pic>
      <p:pic>
        <p:nvPicPr>
          <p:cNvPr id="1032" name="Picture 8" descr="http://im6-tub-ru.yandex.net/i?id=15870944-43-72&amp;n=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005064"/>
            <a:ext cx="2842776" cy="2395598"/>
          </a:xfrm>
          <a:prstGeom prst="rect">
            <a:avLst/>
          </a:prstGeom>
          <a:noFill/>
        </p:spPr>
      </p:pic>
      <p:sp>
        <p:nvSpPr>
          <p:cNvPr id="9" name="TextBox 6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076056" y="6858000"/>
            <a:ext cx="1847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>
              <a:latin typeface="Arial Black" pitchFamily="34" charset="0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67544" y="7317432"/>
            <a:ext cx="16177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воробей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2123728" y="7389440"/>
            <a:ext cx="1350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голубь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3563888" y="7245424"/>
            <a:ext cx="14622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синица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5508104" y="7461448"/>
            <a:ext cx="11624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дятел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5837E-6 L 0.0533 -0.568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-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25624E-6 L -0.16042 -0.159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-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07216E-6 L 0.31789 -0.526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-2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86772E-7 L 0.09739 -0.1699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-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upload.wikimedia.org/wikipedia/commons/thumb/7/7c/Eastern_Grey_Squirrel_in_St_James%27s_Park%2C_London_-_Nov_2006_edit.jpg/300px-Eastern_Grey_Squirrel_in_St_James%27s_Park%2C_London_-_Nov_2006_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96952"/>
            <a:ext cx="3704812" cy="352839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260648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       Изменения в жизни животных. 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800" dirty="0"/>
          </a:p>
        </p:txBody>
      </p:sp>
      <p:pic>
        <p:nvPicPr>
          <p:cNvPr id="9220" name="Picture 4" descr="http://img-fotki.yandex.ru/get/4002/veer9516.c/0_14bb0_e96ce3b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351" y="2996952"/>
            <a:ext cx="4129114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412776"/>
            <a:ext cx="7772400" cy="43561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"/>
            <a:ext cx="7772400" cy="836712"/>
          </a:xfrm>
        </p:spPr>
        <p:txBody>
          <a:bodyPr/>
          <a:lstStyle/>
          <a:p>
            <a:r>
              <a:rPr lang="ru-RU" sz="4400" dirty="0" smtClean="0">
                <a:solidFill>
                  <a:srgbClr val="002060"/>
                </a:solidFill>
              </a:rPr>
              <a:t>                         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Крот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9154" name="Picture 2" descr="http://forum.navitel.su/uploads/krot_b_7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4117641" cy="4176464"/>
          </a:xfrm>
          <a:prstGeom prst="rect">
            <a:avLst/>
          </a:prstGeom>
          <a:noFill/>
        </p:spPr>
      </p:pic>
      <p:pic>
        <p:nvPicPr>
          <p:cNvPr id="51204" name="Picture 4" descr="http://im5-tub-ru.yandex.net/i?id=272688996-1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348880"/>
            <a:ext cx="4041237" cy="4093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Полевая  мышь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3250" name="Picture 2" descr="http://im6-tub-ru.yandex.net/i?id=135369719-7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4536504" cy="4782789"/>
          </a:xfrm>
          <a:prstGeom prst="rect">
            <a:avLst/>
          </a:prstGeom>
          <a:noFill/>
        </p:spPr>
      </p:pic>
      <p:pic>
        <p:nvPicPr>
          <p:cNvPr id="53252" name="Picture 4" descr="http://im5-tub-ru.yandex.net/i?id=403515444-1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72816"/>
            <a:ext cx="4176464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Суслик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4276" name="Picture 4" descr="http://s54.radikal.ru/i144/0905/d4/70aaaf08c5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564904"/>
            <a:ext cx="4498851" cy="4109840"/>
          </a:xfrm>
          <a:prstGeom prst="rect">
            <a:avLst/>
          </a:prstGeom>
          <a:noFill/>
        </p:spPr>
      </p:pic>
      <p:pic>
        <p:nvPicPr>
          <p:cNvPr id="54278" name="Picture 6" descr="http://im2-tub-ru.yandex.net/i?id=40453142-7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564904"/>
            <a:ext cx="4195353" cy="4093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user\Мои документы\Мои рисунки\ёж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504056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548680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                Ёж находит себе норку и спит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0" name="Picture 2" descr="http://mms.mts.ru:8080/datas1/000/001/630/1630354_thum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916832"/>
            <a:ext cx="3456384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pPr eaLnBrk="1" hangingPunct="1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Цель. Выяснение основных признаков осени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b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Задачи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:   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1.формировать представления у учащихся о признаках осени и осенних явлениях; </a:t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           2учить связному высказыванию, умению , описывать  </a:t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предметы и явления природы, с использованием слов-предметов, признаков и действий, правильно строить предложения, активно участвовать в беседе, развивать наблюдательность, внимание;</a:t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3.воспитывать любовь к   красоте природы; </a:t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4.корректировать и развивать мышление при работе с пословицами, народными приметами.</a:t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user\Мои документы\Мои рисунки\медвед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4176464" cy="518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Медведь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6" name="Picture 4" descr="http://im3-tub-ru.yandex.net/i?id=292473269-5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9982" y="1484784"/>
            <a:ext cx="4554506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Лоси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4d0b19afbf9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5177188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zoo.edu.pl/zdjecia/216_lo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628800"/>
            <a:ext cx="3544395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Кабан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42" name="Picture 2" descr="http://www.avironmulhouse.fr/wp-content/uploads/2011/10/sangli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4176464" cy="5087466"/>
          </a:xfrm>
          <a:prstGeom prst="rect">
            <a:avLst/>
          </a:prstGeom>
          <a:noFill/>
        </p:spPr>
      </p:pic>
      <p:pic>
        <p:nvPicPr>
          <p:cNvPr id="61444" name="Picture 4" descr="http://img.viptrophy.com/2012/12/14/52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1472" y="1628800"/>
            <a:ext cx="4752528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576063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Вывод.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48680"/>
            <a:ext cx="9036496" cy="630932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Медведь</a:t>
            </a:r>
          </a:p>
          <a:p>
            <a:pPr algn="l"/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Белка</a:t>
            </a:r>
          </a:p>
          <a:p>
            <a:pPr algn="l"/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Крот </a:t>
            </a:r>
          </a:p>
          <a:p>
            <a:pPr algn="l"/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Гусь</a:t>
            </a:r>
          </a:p>
          <a:p>
            <a:pPr algn="l"/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Муравьи </a:t>
            </a:r>
          </a:p>
          <a:p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763688" y="7389440"/>
            <a:ext cx="3816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делает запасы на зиму. 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468560" y="7461448"/>
            <a:ext cx="2315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ищет берлогу.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932040" y="7101408"/>
            <a:ext cx="3688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роет ходы под землёй.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156176" y="7461448"/>
            <a:ext cx="4681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закрывают ходы под землёй.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907704" y="7101408"/>
            <a:ext cx="2324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улетает на юг.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014E-8 L 0.44897 -0.98589 " pathEditMode="relative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25624E-6 L 0.07483 -0.809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-4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3321E-6 L -0.30989 -0.599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944E-6 L 0.0698 -0.4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01203E-6 L -0.35452 -0.30411 " pathEditMode="relative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Литература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Е. Д.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Худенко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, И. А. Терехова. Знакомство с окружающим миром: Учебник для специальных (коррекционных) школ 8 вида 2 класс. 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Москва, АРТКИ, 2006г.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Т. И.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Подрезова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. Материалы к занятиям по развитию речи. Овощи. Фрукты и ягоды. Москва, Айрис-пресс, 2007г.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И.В. Цветкова Экология для начальной школы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Ярославль Академия развития 1997 г.</a:t>
            </a:r>
            <a:r>
              <a:rPr lang="en-US" sz="2000" u="sng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 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48690"/>
            <a:ext cx="8712968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u="sng" dirty="0" smtClean="0">
                <a:solidFill>
                  <a:srgbClr val="0070C0"/>
                </a:solidFill>
                <a:hlinkClick r:id="rId2"/>
              </a:rPr>
              <a:t>http://www.razumniki.ru/zagadki_pro_osen.html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u="sng" dirty="0" smtClean="0">
                <a:solidFill>
                  <a:srgbClr val="0070C0"/>
                </a:solidFill>
                <a:hlinkClick r:id="rId3"/>
              </a:rPr>
              <a:t>http://yandex.ru/yandsearch?lr=20067&amp;text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u="sng" dirty="0" smtClean="0">
                <a:solidFill>
                  <a:srgbClr val="0070C0"/>
                </a:solidFill>
                <a:hlinkClick r:id="rId4"/>
              </a:rPr>
              <a:t>http://ru.wikipedia.org/wik//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en-US" u="sng" dirty="0" smtClean="0">
                <a:solidFill>
                  <a:srgbClr val="0070C0"/>
                </a:solidFill>
                <a:hlinkClick r:id="rId5"/>
              </a:rPr>
              <a:t>http://edetkam.ru/category/6-2012-02-15-16-25-57.htm</a:t>
            </a:r>
            <a:endParaRPr lang="ru-RU" u="sng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u="sng" dirty="0" smtClean="0">
                <a:solidFill>
                  <a:srgbClr val="0070C0"/>
                </a:solidFill>
                <a:hlinkClick r:id="rId6"/>
              </a:rPr>
              <a:t>http://www.stihi.ru/2010/09/23/2254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u="sng" dirty="0" smtClean="0">
                <a:solidFill>
                  <a:srgbClr val="0070C0"/>
                </a:solidFill>
                <a:hlinkClick r:id="rId7"/>
              </a:rPr>
              <a:t>http://fotki.yandex.ru/users/veer9516/album/50190/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u="sng" dirty="0" smtClean="0">
                <a:solidFill>
                  <a:srgbClr val="0070C0"/>
                </a:solidFill>
                <a:hlinkClick r:id="rId8"/>
              </a:rPr>
              <a:t>http://info.sibnet.ru/?id=35589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u="sng" dirty="0" smtClean="0">
                <a:solidFill>
                  <a:srgbClr val="0070C0"/>
                </a:solidFill>
                <a:hlinkClick r:id="rId9"/>
              </a:rPr>
              <a:t>http://www.wallpage.ru/oboi_suslik-38168.php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u="sng" dirty="0" smtClean="0">
                <a:solidFill>
                  <a:srgbClr val="0070C0"/>
                </a:solidFill>
                <a:hlinkClick r:id="rId10"/>
              </a:rPr>
              <a:t>http://2krota2.ru/pictures/14607-semeyka-suslikov-mnogo-foto.html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u="sng" dirty="0" smtClean="0">
                <a:solidFill>
                  <a:srgbClr val="0070C0"/>
                </a:solidFill>
                <a:hlinkClick r:id="rId11"/>
              </a:rPr>
              <a:t>http://forums.playground.ru/talk/623564/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u="sng" dirty="0" smtClean="0">
                <a:solidFill>
                  <a:srgbClr val="0070C0"/>
                </a:solidFill>
                <a:hlinkClick r:id="rId12"/>
              </a:rPr>
              <a:t>http://www.mobilizio.ru/nokia-theme/-/5380/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u="sng" dirty="0" smtClean="0">
                <a:solidFill>
                  <a:srgbClr val="0070C0"/>
                </a:solidFill>
                <a:hlinkClick r:id="rId13"/>
              </a:rPr>
              <a:t>http://hunterkharkov.ucoz.ua/publ/6-1-0-24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u="sng" dirty="0" smtClean="0">
                <a:solidFill>
                  <a:srgbClr val="0070C0"/>
                </a:solidFill>
                <a:hlinkClick r:id="rId14"/>
              </a:rPr>
              <a:t>http://belorechie.net/hunting/page/8/</a:t>
            </a:r>
            <a:endParaRPr lang="ru-RU" u="sng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hlinkClick r:id="rId15"/>
              </a:rPr>
              <a:t>http://wremi.ru/new/sozdaem-sebe-nastroenie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hlinkClick r:id="rId16"/>
              </a:rPr>
              <a:t>http://edetkam.ru/category/4-2012-02-10-18-51-22.html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hlinkClick r:id="rId17"/>
              </a:rPr>
              <a:t>http://images.yandex.ru/yandsearch?text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hlinkClick r:id="rId18"/>
              </a:rPr>
              <a:t>http://images.yandex.ru/yandsearch?text=%D0%BE%D1%81%D0%B5%D0%BD%D1%8C&amp;uinfo=sw-1080-sh-847-fw-1038-fh-598-pd-1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 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188640"/>
            <a:ext cx="3600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Интернет-ресурсы.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Игра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       «Доскажи      словечко»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lvl="0" algn="ctr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1.Ветки голые стучат,                                                  </a:t>
            </a:r>
          </a:p>
          <a:p>
            <a:pPr lvl="0" algn="ctr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Галки чёрные кричат,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,                                          </a:t>
            </a:r>
            <a:endParaRPr lang="ru-RU" sz="1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algn="ctr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В тучах редкая просинь,</a:t>
            </a:r>
          </a:p>
          <a:p>
            <a:pPr lvl="0" algn="ctr">
              <a:buNone/>
              <a:defRPr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Наступила….    </a:t>
            </a:r>
          </a:p>
          <a:p>
            <a:pPr lvl="0" algn="ctr">
              <a:buNone/>
              <a:defRPr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lvl="0" algn="ctr">
              <a:buNone/>
              <a:defRPr/>
            </a:pPr>
            <a:endParaRPr lang="ru-RU" sz="1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algn="ctr">
              <a:buNone/>
              <a:defRPr/>
            </a:pPr>
            <a:endParaRPr lang="ru-RU" sz="1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algn="ctr">
              <a:buNone/>
              <a:defRPr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2.Гнёзда чёрные пусты,</a:t>
            </a:r>
          </a:p>
          <a:p>
            <a:pPr lvl="0" algn="ctr">
              <a:buNone/>
              <a:defRPr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   Меньше сделались кусты </a:t>
            </a:r>
          </a:p>
          <a:p>
            <a:pPr lvl="0" algn="ctr">
              <a:buNone/>
              <a:defRPr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    Ветер листья носит,</a:t>
            </a:r>
          </a:p>
          <a:p>
            <a:pPr lvl="0" algn="ctr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    Наступила …</a:t>
            </a:r>
          </a:p>
          <a:p>
            <a:pPr lvl="0" algn="ctr">
              <a:buNone/>
              <a:defRPr/>
            </a:pPr>
            <a:endParaRPr lang="ru-RU" sz="1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algn="ctr">
              <a:buNone/>
              <a:defRPr/>
            </a:pPr>
            <a:endParaRPr lang="ru-RU" sz="1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algn="ctr">
              <a:buNone/>
              <a:defRPr/>
            </a:pPr>
            <a:endParaRPr lang="ru-RU" sz="1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algn="ctr">
              <a:buNone/>
              <a:defRPr/>
            </a:pPr>
            <a:endParaRPr lang="ru-RU" sz="1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algn="ctr">
              <a:buNone/>
              <a:defRPr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</a:t>
            </a:r>
          </a:p>
          <a:p>
            <a:pPr lvl="0" algn="ctr">
              <a:buNone/>
              <a:defRPr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3.Несу я урожаи</a:t>
            </a:r>
          </a:p>
          <a:p>
            <a:pPr lvl="0" algn="ctr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         Поля вновь засеваю,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      Птиц к югу отправляю,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  Деревья раздеваю,</a:t>
            </a:r>
          </a:p>
          <a:p>
            <a:pPr lvl="0" algn="ctr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Но не касаюсь</a:t>
            </a:r>
          </a:p>
          <a:p>
            <a:pPr lvl="0" algn="ctr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           сосен и ёлочек  Я - ..</a:t>
            </a:r>
          </a:p>
          <a:p>
            <a:pPr lvl="0" algn="ctr">
              <a:buNone/>
            </a:pPr>
            <a:endParaRPr lang="ru-RU" sz="1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algn="ctr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4.Лес разделся,</a:t>
            </a:r>
          </a:p>
          <a:p>
            <a:pPr lvl="0" algn="ctr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     Неба просинь,</a:t>
            </a:r>
          </a:p>
          <a:p>
            <a:pPr lvl="0" algn="ctr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             Это время года-…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0" y="7173416"/>
            <a:ext cx="104360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осень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1403648" y="7245424"/>
            <a:ext cx="122413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осень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3851920" y="7173416"/>
            <a:ext cx="10081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осень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2564160" y="7325816"/>
            <a:ext cx="10081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осень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7 -0.09321 L 0.35643 -0.676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-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6105E-6 L 0.20469 -0.34621 " pathEditMode="relative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8.14061E-7 L 0.59843 -0.52452 " pathEditMode="relative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5.52266E-6 L 0.44878 -0.30413 " pathEditMode="relative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1670" y="642918"/>
            <a:ext cx="4667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</a:t>
            </a:r>
            <a:r>
              <a:rPr lang="ru-RU" sz="3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Приметы осени.</a:t>
            </a:r>
            <a:endParaRPr lang="ru-RU" sz="36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79512" y="1412776"/>
          <a:ext cx="8745980" cy="4738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71604" y="41433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92867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cap="none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Труд  людей осенью</a:t>
            </a:r>
            <a:endParaRPr lang="ru-RU" sz="3600" b="1" cap="none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2" descr="C:\Documents and Settings\user\Мои документы\Мои рисунки\main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789040"/>
            <a:ext cx="3973082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http://im0-tub-ru.yandex.net/i?id=340319792-4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411" y="836712"/>
            <a:ext cx="3630163" cy="2808312"/>
          </a:xfrm>
          <a:prstGeom prst="rect">
            <a:avLst/>
          </a:prstGeom>
          <a:noFill/>
        </p:spPr>
      </p:pic>
      <p:pic>
        <p:nvPicPr>
          <p:cNvPr id="26630" name="Picture 6" descr="http://im2-tub-ru.yandex.net/i?id=110574862-60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908720"/>
            <a:ext cx="3780420" cy="26642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1000125" y="3571875"/>
            <a:ext cx="6715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 dirty="0"/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3929063" y="4857750"/>
            <a:ext cx="4857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260648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    Пословицы и поговорки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1628800"/>
            <a:ext cx="64807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Весна красна да голодно, осень дождлива, да сыта.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Что летом припасёшь-с тем зиму проведёшь.</a:t>
            </a:r>
          </a:p>
          <a:p>
            <a:pPr eaLnBrk="1" hangingPunct="1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Сентябрь пахнет яблоком, октябрь - капустой. </a:t>
            </a:r>
          </a:p>
          <a:p>
            <a:pPr eaLnBrk="1" hangingPunct="1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Землю красит солнце, а человека труд.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7188" y="4149080"/>
            <a:ext cx="87868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dirty="0">
                <a:latin typeface="Ariac" pitchFamily="34" charset="0"/>
              </a:rPr>
              <a:t>      </a:t>
            </a:r>
            <a:r>
              <a:rPr lang="ru-RU" sz="4000" dirty="0" smtClean="0">
                <a:latin typeface="Ariac" pitchFamily="34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c" pitchFamily="34" charset="0"/>
              </a:rPr>
              <a:t>Что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c" pitchFamily="34" charset="0"/>
              </a:rPr>
              <a:t>посеешь, то и пожнёшь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c" pitchFamily="34" charset="0"/>
              </a:rPr>
              <a:t>.</a:t>
            </a:r>
            <a:r>
              <a:rPr lang="ru-RU" sz="5400" dirty="0">
                <a:solidFill>
                  <a:schemeClr val="accent6">
                    <a:lumMod val="50000"/>
                  </a:schemeClr>
                </a:solidFill>
                <a:latin typeface="Ariac" pitchFamily="34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1000125" y="3571875"/>
            <a:ext cx="6715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 dirty="0"/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3929063" y="4857750"/>
            <a:ext cx="4857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260648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Народные приметы 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1628800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endParaRPr lang="ru-RU" sz="2400" b="1" dirty="0" smtClean="0">
              <a:solidFill>
                <a:srgbClr val="C00000"/>
              </a:solidFill>
            </a:endParaRPr>
          </a:p>
          <a:p>
            <a:pPr eaLnBrk="1" hangingPunct="1"/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412776"/>
            <a:ext cx="53823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Облака идут низко –</a:t>
            </a:r>
          </a:p>
          <a:p>
            <a:pPr lvl="0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к дождю  и холоду.</a:t>
            </a:r>
          </a:p>
          <a:p>
            <a:pPr lvl="0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Много жёлудей на дубе -</a:t>
            </a:r>
          </a:p>
          <a:p>
            <a:pPr lvl="0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к лютой зиме.</a:t>
            </a:r>
          </a:p>
          <a:p>
            <a:pPr lvl="0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Белки делают большой запас орехов - жди холодной зимы. 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266" name="Picture 2" descr="http://im6-tub-ru.yandex.net/i?id=301873171-57-72&amp;n=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89040"/>
            <a:ext cx="3888432" cy="2736304"/>
          </a:xfrm>
          <a:prstGeom prst="rect">
            <a:avLst/>
          </a:prstGeom>
          <a:noFill/>
        </p:spPr>
      </p:pic>
      <p:pic>
        <p:nvPicPr>
          <p:cNvPr id="11268" name="Picture 4" descr="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789040"/>
            <a:ext cx="3240360" cy="2736304"/>
          </a:xfrm>
          <a:prstGeom prst="rect">
            <a:avLst/>
          </a:prstGeom>
          <a:noFill/>
        </p:spPr>
      </p:pic>
      <p:pic>
        <p:nvPicPr>
          <p:cNvPr id="11" name="Picture 2" descr="C:\Documents and Settings\user\Мои документы\Мои рисунки\белка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32656"/>
            <a:ext cx="3171302" cy="274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42875" y="1428750"/>
            <a:ext cx="87868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c" pitchFamily="34" charset="0"/>
              </a:rPr>
              <a:t>                                       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c" pitchFamily="34" charset="0"/>
              </a:rPr>
              <a:t> 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riac" pitchFamily="34" charset="0"/>
            </a:endParaRP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Ariac" pitchFamily="34" charset="0"/>
            </a:endParaRP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  <a:latin typeface="Ariac" pitchFamily="34" charset="0"/>
            </a:endParaRP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Ariac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7389440"/>
            <a:ext cx="2071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c" pitchFamily="34" charset="0"/>
              </a:rPr>
              <a:t>срывают.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19672" y="7317432"/>
            <a:ext cx="44644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c" pitchFamily="34" charset="0"/>
              </a:rPr>
              <a:t>из земли выдёргивают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c" pitchFamily="34" charset="0"/>
              </a:rPr>
              <a:t>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96136" y="7317432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c" pitchFamily="34" charset="0"/>
              </a:rPr>
              <a:t>срезают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Ariac" pitchFamily="34" charset="0"/>
              </a:rPr>
              <a:t>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236296" y="7389440"/>
            <a:ext cx="26642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c" pitchFamily="34" charset="0"/>
              </a:rPr>
              <a:t>выкапывают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Ariac" pitchFamily="34" charset="0"/>
              </a:rPr>
              <a:t>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c" pitchFamily="34" charset="0"/>
            </a:endParaRPr>
          </a:p>
        </p:txBody>
      </p:sp>
      <p:pic>
        <p:nvPicPr>
          <p:cNvPr id="2050" name="Picture 2" descr="C:\Documents and Settings\user\Мои документы\Мои рисунки\toma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89040"/>
            <a:ext cx="2016224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://im2-tub-ru.yandex.net/i?id=358814695-29-72&amp;n=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908720"/>
            <a:ext cx="2016224" cy="1512168"/>
          </a:xfrm>
          <a:prstGeom prst="rect">
            <a:avLst/>
          </a:prstGeom>
          <a:noFill/>
        </p:spPr>
      </p:pic>
      <p:pic>
        <p:nvPicPr>
          <p:cNvPr id="22532" name="Picture 4" descr="http://im3-tub-ru.yandex.net/i?id=122441129-05-72&amp;n=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420888"/>
            <a:ext cx="2016224" cy="1428750"/>
          </a:xfrm>
          <a:prstGeom prst="rect">
            <a:avLst/>
          </a:prstGeom>
          <a:noFill/>
        </p:spPr>
      </p:pic>
      <p:pic>
        <p:nvPicPr>
          <p:cNvPr id="22534" name="Picture 6" descr="http://im7-tub-ru.yandex.net/i?id=517661393-31-72&amp;n=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1" y="5429250"/>
            <a:ext cx="2016224" cy="1428750"/>
          </a:xfrm>
          <a:prstGeom prst="rect">
            <a:avLst/>
          </a:prstGeom>
          <a:noFill/>
        </p:spPr>
      </p:pic>
      <p:sp>
        <p:nvSpPr>
          <p:cNvPr id="13" name="Подзаголовок 2"/>
          <p:cNvSpPr txBox="1">
            <a:spLocks/>
          </p:cNvSpPr>
          <p:nvPr/>
        </p:nvSpPr>
        <p:spPr bwMode="auto">
          <a:xfrm>
            <a:off x="899592" y="332656"/>
            <a:ext cx="648072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600" b="1" noProof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600" b="1" noProof="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Как убирают овощи</a:t>
            </a:r>
            <a:endParaRPr kumimoji="0" lang="ru-RU" sz="3600" b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24699E-6 L 0.2441 -0.89153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38483E-6 L -0.20469 -0.629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-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11933E-6 L 0.44896 -0.440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" y="-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6827E-6 L -0.36615 -0.241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0" y="1643063"/>
            <a:ext cx="4357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dirty="0" smtClean="0">
                <a:latin typeface="Ariac" pitchFamily="34" charset="0"/>
              </a:rPr>
              <a:t> </a:t>
            </a:r>
            <a:endParaRPr lang="ru-RU" sz="4000" dirty="0">
              <a:latin typeface="Ariac" pitchFamily="34" charset="0"/>
            </a:endParaRPr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0" y="4143375"/>
            <a:ext cx="7858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dirty="0" smtClean="0">
                <a:latin typeface="Ariac" pitchFamily="34" charset="0"/>
              </a:rPr>
              <a:t> </a:t>
            </a:r>
            <a:endParaRPr lang="ru-RU" sz="4000" dirty="0">
              <a:latin typeface="Ariac" pitchFamily="34" charset="0"/>
            </a:endParaRPr>
          </a:p>
        </p:txBody>
      </p:sp>
      <p:pic>
        <p:nvPicPr>
          <p:cNvPr id="18434" name="Picture 2" descr="http://im2-tub-ru.yandex.net/i?id=144812866-49-72&amp;n=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772815"/>
            <a:ext cx="1872208" cy="1950217"/>
          </a:xfrm>
          <a:prstGeom prst="rect">
            <a:avLst/>
          </a:prstGeom>
          <a:noFill/>
        </p:spPr>
      </p:pic>
      <p:pic>
        <p:nvPicPr>
          <p:cNvPr id="18438" name="Picture 6" descr="http://im7-tub-ru.yandex.net/i?id=450640623-30-72&amp;n=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1872208" cy="1905000"/>
          </a:xfrm>
          <a:prstGeom prst="rect">
            <a:avLst/>
          </a:prstGeom>
          <a:noFill/>
        </p:spPr>
      </p:pic>
      <p:pic>
        <p:nvPicPr>
          <p:cNvPr id="18440" name="Picture 8" descr="http://im3-tub-ru.yandex.net/i?id=148307840-68-72&amp;n=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772816"/>
            <a:ext cx="2209130" cy="1944216"/>
          </a:xfrm>
          <a:prstGeom prst="rect">
            <a:avLst/>
          </a:prstGeom>
          <a:noFill/>
        </p:spPr>
      </p:pic>
      <p:pic>
        <p:nvPicPr>
          <p:cNvPr id="18442" name="Picture 10" descr="http://im0-tub-ru.yandex.net/i?id=49091089-48-72&amp;n=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4653136"/>
            <a:ext cx="2101673" cy="1584176"/>
          </a:xfrm>
          <a:prstGeom prst="rect">
            <a:avLst/>
          </a:prstGeom>
          <a:noFill/>
        </p:spPr>
      </p:pic>
      <p:pic>
        <p:nvPicPr>
          <p:cNvPr id="18444" name="Picture 12" descr="http://im2-tub-ru.yandex.net/i?id=325137454-65-72&amp;n=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4653136"/>
            <a:ext cx="2121024" cy="1590768"/>
          </a:xfrm>
          <a:prstGeom prst="rect">
            <a:avLst/>
          </a:prstGeom>
          <a:noFill/>
        </p:spPr>
      </p:pic>
      <p:pic>
        <p:nvPicPr>
          <p:cNvPr id="18446" name="Picture 14" descr="http://im8-tub-ru.yandex.net/i?id=143355516-54-72&amp;n=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4581128"/>
            <a:ext cx="2232248" cy="1692188"/>
          </a:xfrm>
          <a:prstGeom prst="rect">
            <a:avLst/>
          </a:prstGeom>
          <a:noFill/>
        </p:spPr>
      </p:pic>
      <p:pic>
        <p:nvPicPr>
          <p:cNvPr id="18448" name="Picture 16" descr="http://im5-tub-ru.yandex.net/i?id=195944359-26-72&amp;n=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4581128"/>
            <a:ext cx="2423300" cy="1728192"/>
          </a:xfrm>
          <a:prstGeom prst="rect">
            <a:avLst/>
          </a:prstGeom>
          <a:noFill/>
        </p:spPr>
      </p:pic>
      <p:pic>
        <p:nvPicPr>
          <p:cNvPr id="18450" name="Picture 18" descr="http://im6-tub-ru.yandex.net/i?id=447007119-15-72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33466" y="1772816"/>
            <a:ext cx="2890401" cy="1944216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1043608" y="332656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             Что лишнее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3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530</Words>
  <Application>Microsoft Office PowerPoint</Application>
  <PresentationFormat>Экран (4:3)</PresentationFormat>
  <Paragraphs>148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урока по окружающему миру во 2 «к» классе специального(коррекционного) обучения  VIII вида  Тема: Наступила осень.   </vt:lpstr>
      <vt:lpstr>Цель. Выяснение основных признаков осени.  Задачи:    1.формировать представления у учащихся о признаках осени и осенних явлениях;             2учить связному высказыванию, умению , описывать   предметы и явления природы, с использованием слов-предметов, признаков и действий, правильно строить предложения, активно участвовать в беседе, развивать наблюдательность, внимание; 3.воспитывать любовь к   красоте природы;  4.корректировать и развивать мышление при работе с пословицами, народными приметами. </vt:lpstr>
      <vt:lpstr> Игра         «Доскажи      словечко»</vt:lpstr>
      <vt:lpstr>Слайд 4</vt:lpstr>
      <vt:lpstr>Труд  людей осенью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Полевая  мышь</vt:lpstr>
      <vt:lpstr>Суслик</vt:lpstr>
      <vt:lpstr>Слайд 19</vt:lpstr>
      <vt:lpstr>Слайд 20</vt:lpstr>
      <vt:lpstr>Лоси</vt:lpstr>
      <vt:lpstr>Кабан</vt:lpstr>
      <vt:lpstr>Вывод.</vt:lpstr>
      <vt:lpstr>Литература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admin</cp:lastModifiedBy>
  <cp:revision>101</cp:revision>
  <dcterms:created xsi:type="dcterms:W3CDTF">2011-04-13T16:46:33Z</dcterms:created>
  <dcterms:modified xsi:type="dcterms:W3CDTF">2015-01-14T15:09:23Z</dcterms:modified>
</cp:coreProperties>
</file>