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6"/>
  </p:notesMasterIdLst>
  <p:sldIdLst>
    <p:sldId id="283" r:id="rId2"/>
    <p:sldId id="279" r:id="rId3"/>
    <p:sldId id="259" r:id="rId4"/>
    <p:sldId id="261" r:id="rId5"/>
    <p:sldId id="262" r:id="rId6"/>
    <p:sldId id="263" r:id="rId7"/>
    <p:sldId id="266" r:id="rId8"/>
    <p:sldId id="280" r:id="rId9"/>
    <p:sldId id="268" r:id="rId10"/>
    <p:sldId id="284" r:id="rId11"/>
    <p:sldId id="272" r:id="rId12"/>
    <p:sldId id="273" r:id="rId13"/>
    <p:sldId id="276" r:id="rId14"/>
    <p:sldId id="28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9129B-C05C-4E06-A939-FE043C528FAE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386A2-B165-41A8-BC52-FA6517CB01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86A2-B165-41A8-BC52-FA6517CB018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86A2-B165-41A8-BC52-FA6517CB018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Взрослая</a:t>
            </a:r>
            <a:r>
              <a:rPr lang="ru-RU" baseline="0" dirty="0" smtClean="0"/>
              <a:t> рыба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86A2-B165-41A8-BC52-FA6517CB018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B6DDE9E3-0551-4F9B-A057-FC2A6F87B105}" type="datetimeFigureOut">
              <a:rPr lang="ru-RU" smtClean="0"/>
              <a:pPr>
                <a:defRPr/>
              </a:pPr>
              <a:t>13.12.2014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59AD5ED-7382-4D0D-B7FE-50C96C0E0F3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25A7A4-8514-480A-94CB-62A9FFC4C228}" type="datetimeFigureOut">
              <a:rPr lang="ru-RU" smtClean="0"/>
              <a:pPr>
                <a:defRPr/>
              </a:pPr>
              <a:t>13.12.2014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7D279C2-467C-4A62-AEBB-CB2527D2770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D100A0-C192-4CBF-82FB-BE51F71858B6}" type="datetimeFigureOut">
              <a:rPr lang="ru-RU" smtClean="0"/>
              <a:pPr>
                <a:defRPr/>
              </a:pPr>
              <a:t>13.12.2014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3A02A8F-FE5F-4F94-A6C3-DADFF1DCE73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05B3216-AEF7-48EF-8BDF-DA15F2B8A4FB}" type="datetimeFigureOut">
              <a:rPr lang="ru-RU" smtClean="0"/>
              <a:pPr>
                <a:defRPr/>
              </a:pPr>
              <a:t>13.12.2014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41668D-5C90-43C5-8233-4C77C337AE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F7D2246D-A0BE-45F3-B64E-5AC4F9177710}" type="datetimeFigureOut">
              <a:rPr lang="ru-RU" smtClean="0"/>
              <a:pPr>
                <a:defRPr/>
              </a:pPr>
              <a:t>13.12.2014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2474D79-6D97-42E6-8839-FAFB10DA2CB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A1E084-0DA2-406D-9A28-9E4121361E92}" type="datetimeFigureOut">
              <a:rPr lang="ru-RU" smtClean="0"/>
              <a:pPr>
                <a:defRPr/>
              </a:pPr>
              <a:t>13.12.2014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A963239E-AF53-48DD-B321-465A139C096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999D2D-486C-4EE6-8A32-0E2D351778BF}" type="datetimeFigureOut">
              <a:rPr lang="ru-RU" smtClean="0"/>
              <a:pPr>
                <a:defRPr/>
              </a:pPr>
              <a:t>13.12.2014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E0F21732-C925-48C6-BB25-0686E325FB3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6EBB12-551C-4938-B551-057BD0A5F44C}" type="datetimeFigureOut">
              <a:rPr lang="ru-RU" smtClean="0"/>
              <a:pPr>
                <a:defRPr/>
              </a:pPr>
              <a:t>13.12.2014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18DF04A-446F-4992-86EE-2FA5B449491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A426EE-1F2C-4F46-AB40-4436470CA60F}" type="datetimeFigureOut">
              <a:rPr lang="ru-RU" smtClean="0"/>
              <a:pPr>
                <a:defRPr/>
              </a:pPr>
              <a:t>13.12.2014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457F15C-EC69-4598-A184-051AA8C7B50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09298018-7B44-4F4A-B9B7-5BEC3035B685}" type="datetimeFigureOut">
              <a:rPr lang="ru-RU" smtClean="0"/>
              <a:pPr>
                <a:defRPr/>
              </a:pPr>
              <a:t>13.12.2014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F94F6CB-77E1-4567-8085-A88F1EB2898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8CA7BC33-6D41-4067-A414-10931E219D42}" type="datetimeFigureOut">
              <a:rPr lang="ru-RU" smtClean="0"/>
              <a:pPr>
                <a:defRPr/>
              </a:pPr>
              <a:t>13.12.2014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E0C170C-D31C-4D8A-9B4B-E20A58BAF86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148FC28D-D40B-4EBF-8654-0050AE27F250}" type="datetimeFigureOut">
              <a:rPr lang="ru-RU" smtClean="0"/>
              <a:pPr>
                <a:defRPr/>
              </a:pPr>
              <a:t>13.12.2014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60CC27C3-21B2-4500-B973-6D338269CAF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detochki-doma.ru/fizkultminutki-na-urokah/" TargetMode="External"/><Relationship Id="rId3" Type="http://schemas.openxmlformats.org/officeDocument/2006/relationships/hyperlink" Target="http://rosbizinfo.ru/catalogtovarov/247449/zootovary/45.htmlhttp:/interesnov.do.am/publ/3-1-0-1777http:/www.kartinki24.ru/kartinki/ryby-morskie/7699.html" TargetMode="External"/><Relationship Id="rId7" Type="http://schemas.openxmlformats.org/officeDocument/2006/relationships/hyperlink" Target="http://fishretail.ru/data/news/316657/3_pacific_navaga.jpg" TargetMode="External"/><Relationship Id="rId2" Type="http://schemas.openxmlformats.org/officeDocument/2006/relationships/hyperlink" Target="http://forum.nvrsk.ru/index.php?act=module&amp;module=gallery&amp;cmd=sc&amp;cat=25&amp;sort_key=date&amp;order_key=DESC&amp;prune_key=*&amp;st=58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agroprim.com/stuff/kambala/10-1-0-175" TargetMode="External"/><Relationship Id="rId5" Type="http://schemas.openxmlformats.org/officeDocument/2006/relationships/hyperlink" Target="http://www.photographer.ru/nonstop/picture.htm?id=360197" TargetMode="External"/><Relationship Id="rId4" Type="http://schemas.openxmlformats.org/officeDocument/2006/relationships/hyperlink" Target="http://fish-rb.ucoz.ru/news/fotoreportazh_" TargetMode="External"/><Relationship Id="rId9" Type="http://schemas.openxmlformats.org/officeDocument/2006/relationships/hyperlink" Target="http://pubpages.unh.edu/~lrj34/project/products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-2331640"/>
            <a:ext cx="8183562" cy="871296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урока по окружающему миру во 2 «к» классе специального(коррекционного) обучения 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вида.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Рыбы.</a:t>
            </a:r>
            <a:r>
              <a:rPr lang="ru-RU" sz="3200" b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Сергеева Галина Анатольевна, учитель-дефектолог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квалификационной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категории МОУ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«СОШ №1 г.Ртищево Саратовской области»</a:t>
            </a:r>
            <a:r>
              <a:rPr lang="ru-RU" sz="24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DH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88640"/>
            <a:ext cx="2576761" cy="200185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4834880" cy="1143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Рыбки весело резвятся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чистой тёпленькой воде.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сожмутся, разожмутся,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зароются в песке.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плавниками шевеля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Играют в прятки больше дня.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никогда покоя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знает дно морское.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&amp;Fcy;&amp;icy;&amp;zcy;&amp;kcy;&amp;ucy;&amp;lcy;&amp;softcy;&amp;tcy;&amp;mcy;&amp;icy;&amp;ncy;&amp;ucy;&amp;tcy;&amp;kcy;&amp;icy; &amp;ncy;&amp;acy; &amp;ucy;&amp;rcy;&amp;ocy;&amp;kcy;&amp;acy;&amp;khcy; &amp;Kcy;&amp;acy;&amp;kcy; &amp;icy;&amp;khcy; &amp;pcy;&amp;rcy;&amp;acy;&amp;vcy;&amp;icy;&amp;lcy;&amp;softcy;&amp;ncy;&amp;ocy; &amp;pcy;&amp;rcy;&amp;ocy;&amp;vcy;&amp;ocy;&amp;dcy;&amp;icy;&amp;tcy;&amp;sof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564904"/>
            <a:ext cx="3971925" cy="2952751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698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7463" marR="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75656" y="5733256"/>
            <a:ext cx="56886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Verdana" pitchFamily="34" charset="0"/>
              </a:rPr>
              <a:t>  </a:t>
            </a:r>
            <a:r>
              <a:rPr lang="ru-RU" sz="2000" b="1" i="1" dirty="0" smtClean="0">
                <a:latin typeface="Verdana" pitchFamily="34" charset="0"/>
              </a:rPr>
              <a:t>Еда из рыбы полезная и вкусная</a:t>
            </a:r>
            <a:endParaRPr lang="ru-RU" sz="2000" b="1" i="1" dirty="0">
              <a:latin typeface="Verdana" pitchFamily="34" charset="0"/>
            </a:endParaRPr>
          </a:p>
        </p:txBody>
      </p:sp>
      <p:pic>
        <p:nvPicPr>
          <p:cNvPr id="5122" name="Picture 2" descr="http://awallweb.com/thumbs/ekzoticheskie_blyuda_vostochnoi_kuhni-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4665"/>
            <a:ext cx="4392488" cy="4752528"/>
          </a:xfrm>
          <a:prstGeom prst="rect">
            <a:avLst/>
          </a:prstGeom>
          <a:noFill/>
        </p:spPr>
      </p:pic>
      <p:pic>
        <p:nvPicPr>
          <p:cNvPr id="5124" name="Picture 4" descr="http://cookingok.ru/uploads/posts/2013-10/wex410eoy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4320480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22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7463" marR="0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2000" y="500063"/>
            <a:ext cx="4625975" cy="51546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43608" y="5085184"/>
            <a:ext cx="1214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Verdana" pitchFamily="34" charset="0"/>
              </a:rPr>
              <a:t>   </a:t>
            </a:r>
          </a:p>
        </p:txBody>
      </p:sp>
      <p:pic>
        <p:nvPicPr>
          <p:cNvPr id="4100" name="Picture 4" descr="http://www.aspurcela.ge/uploads/modulenews/news_user_37/image/12/zagryazn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88640"/>
            <a:ext cx="4580383" cy="3384376"/>
          </a:xfrm>
          <a:prstGeom prst="rect">
            <a:avLst/>
          </a:prstGeom>
          <a:noFill/>
        </p:spPr>
      </p:pic>
      <p:pic>
        <p:nvPicPr>
          <p:cNvPr id="4102" name="Picture 6" descr="http://news.mail.ru/prev670w/pic/25/bf/main11174612_776d036e3547cd122e711fe8382bfc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104456" cy="3384376"/>
          </a:xfrm>
          <a:prstGeom prst="rect">
            <a:avLst/>
          </a:prstGeom>
          <a:noFill/>
        </p:spPr>
      </p:pic>
      <p:pic>
        <p:nvPicPr>
          <p:cNvPr id="4104" name="Picture 8" descr="http://pics.vesti.ru/p/b_3163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717032"/>
            <a:ext cx="4560168" cy="293407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79512" y="4005064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Загрязнение водоёмов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бытовыми отходами,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мусором,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нефтепродуктами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 химическими  удобрениями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692696"/>
            <a:ext cx="4032448" cy="10001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 урока.</a:t>
            </a:r>
            <a:br>
              <a:rPr lang="ru-RU" sz="36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такие рыбы?</a:t>
            </a:r>
            <a:endParaRPr lang="ru-RU" sz="36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1785938"/>
            <a:ext cx="8183562" cy="17859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Рыбы – это животные, которые живут в воде, двигаются при помощи плавников и хвоста, тело их покрыто чешуёй.</a:t>
            </a:r>
          </a:p>
        </p:txBody>
      </p:sp>
      <p:pic>
        <p:nvPicPr>
          <p:cNvPr id="2050" name="Picture 2" descr="&amp;Lcy;&amp;ucy;&amp;chcy;&amp;shcy;&amp;icy;&amp;iecy; &amp;fcy;&amp;ocy;&amp;tcy;&amp;ocy;&amp;gcy;&amp;rcy;&amp;acy;&amp;fcy;&amp;icy;&amp;icy; &amp;scy;&amp;ocy; &amp;vcy;&amp;scy;&amp;iecy;&amp;gcy;&amp;ocy; &amp;scy;&amp;vcy;&amp;iecy;&amp;tcy;&amp;acy; - &amp;Scy;&amp;iecy;&amp;lcy;&amp;softcy;&amp;dcy;&amp;yacy;&amp;ncy;&amp;ocy;&amp;jcy; &amp;kcy;&amp;ocy;&amp;rcy;&amp;ocy;&amp;lcy;&amp;sof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573016"/>
            <a:ext cx="3888432" cy="2916324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32656"/>
            <a:ext cx="5886400" cy="914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Литература.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Матвеева Н.Б,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Котина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М.С,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Т.О. Живой мир 2 класс: учебник для специальных (коррекционных) образовательных учреждений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вида. Москва   «Просвещение» 2014г 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МатвееваН.Б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Попова М.А. Живой мир. Рабочая тетрадь 2 класс. Москва  « Просвещение»2014 г.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Интернет-ресурсы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http://forum.nvrsk.ru/index.php?act=module&amp;module=gallery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http://rosbizinfo.ru/catalogtovarov/247449/zootovary/45.htmlhttp://interesnov.do.am/publ/3-1-0-1777</a:t>
            </a:r>
            <a:endParaRPr lang="ru-RU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http://www.kartinki24.ru/kartinki/ryby-morskie/7699.html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http://fish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rb.ucoz.ru/news/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fotoreportazh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_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http://www.photographer.ru/nonstop/picture.htm?id=360197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http://agroprim.com/stuff/kambala/10-1-0-175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http://fishretail.ru/data/news/316657/3_pacific_navaga.jpg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http://detochki-doma.ru/fizkultminutki-na-urokah/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http://pubpages.unh.edu/~lrj34/project/products.html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63367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Цель: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Сформировать у детей первоначальное представление о рыбах: об  особенностях строения, питания, передвижения.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 smtClean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Развивать  умения логически выстраивать результаты изученного на уроке, </a:t>
            </a:r>
            <a:r>
              <a:rPr lang="ru-RU" sz="2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коррегировать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мышление на основе упражнений в сравнении, в классификации, зрительной памяти на основе упражнений в запоминании; воспитывать любовь и бережное отношение к природе, создавать благоприятные условия, эмоционального и психологического климата в классе.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183562" cy="98050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79821"/>
          </a:xfrm>
        </p:spPr>
        <p:txBody>
          <a:bodyPr numCol="1"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                          </a:t>
            </a:r>
            <a:r>
              <a:rPr lang="ru-RU" sz="2400" dirty="0" smtClean="0"/>
              <a:t>По земле не ходят,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dirty="0" smtClean="0"/>
              <a:t>                                      На небо не смотрят,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dirty="0" smtClean="0"/>
              <a:t>                                      Звёзд не считают,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dirty="0" smtClean="0"/>
              <a:t>                                      Людей не знают.</a:t>
            </a:r>
          </a:p>
        </p:txBody>
      </p:sp>
      <p:pic>
        <p:nvPicPr>
          <p:cNvPr id="17410" name="Picture 2" descr="http://www.imgs.su/tmp/2013-03-17/1363517752-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6"/>
            <a:ext cx="4659882" cy="3024336"/>
          </a:xfrm>
          <a:prstGeom prst="rect">
            <a:avLst/>
          </a:prstGeom>
          <a:noFill/>
        </p:spPr>
      </p:pic>
      <p:pic>
        <p:nvPicPr>
          <p:cNvPr id="22530" name="Picture 2" descr="&amp;Zcy;&amp;ocy;&amp;ocy;&amp;tcy;&amp;ocy;&amp;vcy;&amp;acy;&amp;rcy;&amp;ycy; \ &amp;Zcy;&amp;ocy;&amp;ocy;&amp;tcy;&amp;ocy;&amp;vcy;&amp;acy;&amp;rcy;&amp;ycy; - &amp;vcy;&amp;scy;&amp;iecy; &amp;pcy;&amp;rcy;&amp;iecy;&amp;dcy;&amp;lcy;&amp;ocy;&amp;zhcy;&amp;iecy;&amp;ncy;&amp;icy;&amp;yacy; &amp;icy; &amp;tscy;&amp;iecy;&amp;ncy;&amp;ycy; &amp;kcy;&amp;ocy;&amp;mcy;&amp;pcy;&amp;acy;&amp;ncy;&amp;icy;&amp;icy; &amp;Gcy;&amp;Mcy;&amp;Icy; 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73016"/>
            <a:ext cx="4091608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332656"/>
            <a:ext cx="8229600" cy="4526280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265176" indent="-265176" algn="ctr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Рыбы - водные животные, тело которых</a:t>
            </a:r>
          </a:p>
          <a:p>
            <a:pPr marL="265176" indent="-265176" algn="ctr" eaLnBrk="1" fontAlgn="auto" hangingPunct="1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(у большинства) покрыто чешуёй.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b="1" i="1" dirty="0" smtClean="0">
              <a:solidFill>
                <a:schemeClr val="accent2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0" y="1714500"/>
            <a:ext cx="157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камбала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55576" y="6237312"/>
            <a:ext cx="1785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окунь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72188" y="6215063"/>
            <a:ext cx="171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навага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://metod.zanya.ru/tw_files2/urls_28/2027/d-2026547/2026547_html_m5a2ec0c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2880319" cy="2520280"/>
          </a:xfrm>
          <a:prstGeom prst="rect">
            <a:avLst/>
          </a:prstGeom>
          <a:noFill/>
        </p:spPr>
      </p:pic>
      <p:pic>
        <p:nvPicPr>
          <p:cNvPr id="21506" name="Picture 2" descr="&amp;Kcy;&amp;acy;&amp;mcy;&amp;bcy;&amp;acy;&amp;l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628800"/>
            <a:ext cx="3047112" cy="1871117"/>
          </a:xfrm>
          <a:prstGeom prst="rect">
            <a:avLst/>
          </a:prstGeom>
          <a:noFill/>
        </p:spPr>
      </p:pic>
      <p:pic>
        <p:nvPicPr>
          <p:cNvPr id="21508" name="Picture 4" descr="&amp;Tcy;&amp;ocy;&amp;vcy;&amp;acy;&amp;rcy;&amp;ocy;&amp;vcy;&amp;iecy;&amp;dcy;&amp;iecy;&amp;ncy;&amp;icy;&amp;iecy; &amp;icy; &amp;ecy;&amp;kcy;&amp;scy;&amp;pcy;&amp;iecy;&amp;rcy;&amp;tcy;&amp;icy;&amp;zcy;&amp;acy; &amp;tcy;&amp;ocy;&amp;vcy;&amp;acy;&amp;rcy;&amp;ocy;&amp;vcy; &amp;Gcy;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717032"/>
            <a:ext cx="5652120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5292898" cy="571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Речные рыбы</a:t>
            </a:r>
            <a:endParaRPr lang="ru-RU" sz="40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Acer\Pictures\oku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052736"/>
            <a:ext cx="3729095" cy="2448272"/>
          </a:xfrm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584" y="3429000"/>
            <a:ext cx="1785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окун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43608" y="6093296"/>
            <a:ext cx="1500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карась</a:t>
            </a:r>
            <a:r>
              <a:rPr lang="ru-RU" dirty="0" smtClean="0">
                <a:latin typeface="Verdana" pitchFamily="34" charset="0"/>
              </a:rPr>
              <a:t> 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80112" y="3429000"/>
            <a:ext cx="1643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пескарь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96136" y="6093296"/>
            <a:ext cx="1428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щука</a:t>
            </a:r>
          </a:p>
        </p:txBody>
      </p:sp>
      <p:pic>
        <p:nvPicPr>
          <p:cNvPr id="14340" name="Picture 4" descr="http://im3-tub-ru.yandex.net/i?id=97399816-6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3528392" cy="2232248"/>
          </a:xfrm>
          <a:prstGeom prst="rect">
            <a:avLst/>
          </a:prstGeom>
          <a:noFill/>
        </p:spPr>
      </p:pic>
      <p:pic>
        <p:nvPicPr>
          <p:cNvPr id="14342" name="Picture 6" descr="http://im1-tub-ru.yandex.net/i?id=110173556-4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861048"/>
            <a:ext cx="4536504" cy="2232248"/>
          </a:xfrm>
          <a:prstGeom prst="rect">
            <a:avLst/>
          </a:prstGeom>
          <a:noFill/>
        </p:spPr>
      </p:pic>
      <p:pic>
        <p:nvPicPr>
          <p:cNvPr id="14344" name="Picture 8" descr="http://im5-tub-ru.yandex.net/i?id=500421690-44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052736"/>
            <a:ext cx="4320480" cy="243686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4104456" cy="7143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Морские рыбы</a:t>
            </a:r>
            <a:endParaRPr lang="ru-RU" sz="32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536" y="3861048"/>
            <a:ext cx="1785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Трахинот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96136" y="3861048"/>
            <a:ext cx="2357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Акула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3528" y="6237312"/>
            <a:ext cx="3357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Ставрида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84168" y="6309320"/>
            <a:ext cx="1928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Тунец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&amp;Scy;&amp;ucy;&amp;shchcy;&amp;iecy;&amp;scy;&amp;tcy;&amp;vcy;&amp;ucy;&amp;iecy;&amp;tcy; &amp;lcy;&amp;icy; &amp;dcy;&amp;ocy; &amp;scy;&amp;icy;&amp;khcy; &amp;pcy;&amp;ocy;&amp;rcy; &amp;kcy;&amp;acy;&amp;rcy;&amp;khcy;&amp;acy;&amp;rcy;&amp;ocy;&amp;dcy;&amp;ocy;&amp;ncy; &amp;mcy;&amp;iecy;&amp;gcy;&amp;acy;&amp;lcy;&amp;ocy;&amp;dcy;&amp;ocy;&amp;ncy;. - &amp;Vcy; &amp;mcy;&amp;icy;&amp;rcy;&amp;iecy; &amp;lcy;&amp;yucy;&amp;dcy;&amp;iecy;&amp;jcy; - &amp;Kcy;&amp;acy;&amp;tcy;&amp;acy;&amp;lcy;&amp;ocy;&amp;gcy; &amp;scy;&amp;tcy;&amp;acy;&amp;tcy;&amp;iecy;&amp;jcy; - &amp;Ecy;&amp;tcy;&amp;ocy; &amp;icy;&amp;ncy;&amp;tcy;&amp;iecy;&amp;rcy;&amp;iecy;&amp;scy;&amp;n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24744"/>
            <a:ext cx="3960440" cy="2664296"/>
          </a:xfrm>
          <a:prstGeom prst="rect">
            <a:avLst/>
          </a:prstGeom>
          <a:noFill/>
        </p:spPr>
      </p:pic>
      <p:pic>
        <p:nvPicPr>
          <p:cNvPr id="19460" name="Picture 4" descr="&amp;Kcy;&amp;acy;&amp;rcy;&amp;tcy;&amp;icy;&amp;ncy;&amp;kcy;&amp;acy; &amp;Mcy;&amp;ocy;&amp;rcy;&amp;scy;&amp;kcy;&amp;icy;&amp;iecy; &amp;rcy;&amp;ycy;&amp;bcy;&amp;ycy; &amp;tcy;&amp;rcy;&amp;acy;&amp;khcy;&amp;icy;&amp;ncy;&amp;ocy;&amp;tcy;&amp;ycy; &quot; &amp;Mcy;&amp;ocy;&amp;rcy;&amp;scy;&amp;kcy;&amp;icy;&amp;iecy; &amp;rcy;&amp;ycy;&amp;bcy;&amp;ycy; &quot; &amp;Rcy;&amp;ycy;&amp;bcy;&amp;acy; &quot; &amp;ZHcy;&amp;icy;&amp;vcy;&amp;ocy;&amp;tcy;&amp;ncy;&amp;ycy;&amp;iecy; &quot; &amp;Kcy;&amp;acy;&amp;rcy;&amp;tcy;&amp;icy;&amp;ncy;&amp;kcy;&amp;icy; 24 - &amp;scy;&amp;kcy;&amp;acy;&amp;chcy;&amp;acy;&amp;tcy;&amp;softcy; &amp;kcy;&amp;acy;&amp;rcy;&amp;tcy;&amp;icy;&amp;ncy;&amp;kcy;&amp;icy;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4031840" cy="2691680"/>
          </a:xfrm>
          <a:prstGeom prst="rect">
            <a:avLst/>
          </a:prstGeom>
          <a:noFill/>
        </p:spPr>
      </p:pic>
      <p:pic>
        <p:nvPicPr>
          <p:cNvPr id="19462" name="Picture 6" descr="&amp;Ncy;&amp;acy;&amp;tcy;&amp;ucy;&amp;rcy;&amp;acy;&amp;lcy;&amp;softcy;&amp;ncy;&amp;ycy;&amp;iecy; &amp;pcy;&amp;rcy;&amp;ocy;&amp;dcy;&amp;ucy;&amp;kcy;&amp;tcy;&amp;ycy; &amp;tcy;&amp;ucy;&amp;ncy;&amp;iecy;&amp;tscy; &amp;icy; &amp;khcy;&amp;ocy;&amp;rcy;&amp;ocy;&amp;shcy;&amp;icy;&amp;jcy; &amp;khcy;&amp;ocy;&amp;lcy;&amp;iecy;&amp;scy;&amp;tcy;&amp;iecy;&amp;rcy;&amp;icy;&amp;ncy; med4te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293096"/>
            <a:ext cx="3960440" cy="2079231"/>
          </a:xfrm>
          <a:prstGeom prst="rect">
            <a:avLst/>
          </a:prstGeom>
          <a:noFill/>
        </p:spPr>
      </p:pic>
      <p:pic>
        <p:nvPicPr>
          <p:cNvPr id="19464" name="Picture 8" descr="ProFish - ProFish - &amp;mcy;&amp;acy;&amp;gcy;&amp;acy;&amp;zcy;&amp;icy;&amp;ncy; &amp;rcy;&amp;ycy;&amp;bcy;&amp;ocy;&amp;lcy;&amp;ocy;&amp;vcy;&amp;ncy;&amp;ycy;&amp;khcy; &amp;tcy;&amp;ocy;&amp;vcy;&amp;acy;&amp;rcy;&amp;ocy;&amp;vcy;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93096"/>
            <a:ext cx="4032448" cy="202046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0"/>
            <a:ext cx="1774850" cy="76470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</a:t>
            </a:r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Чайки</a:t>
            </a:r>
            <a:endParaRPr lang="ru-RU" sz="4000" i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2920" y="476672"/>
            <a:ext cx="8245544" cy="42416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nvrsk.ru - &amp;Gcy;&amp;acy;&amp;lcy;&amp;iecy;&amp;rcy;&amp;ie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066897" cy="583264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098" name="Picture 2" descr="C:\Users\Acer\Pictures\карас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57356" y="1643050"/>
            <a:ext cx="5180712" cy="3150137"/>
          </a:xfrm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00375" y="785813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Туловище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00125" y="1214438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Голова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28688" y="5072063"/>
            <a:ext cx="3286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Жаберная крышка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15000" y="1214438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Хвост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43500" y="5143500"/>
            <a:ext cx="2643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Плавники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5107781" y="2178844"/>
            <a:ext cx="1785938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858669" y="4929981"/>
            <a:ext cx="571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4572000" y="3643313"/>
            <a:ext cx="2357438" cy="785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3679031" y="2750344"/>
            <a:ext cx="2928938" cy="2000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929188" y="4071938"/>
            <a:ext cx="1214437" cy="1071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500438" y="4000500"/>
            <a:ext cx="257175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571875" y="3286125"/>
            <a:ext cx="2500313" cy="1857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1962944" y="4107656"/>
            <a:ext cx="193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1678782" y="1964531"/>
            <a:ext cx="1143000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53536"/>
            <a:ext cx="6491064" cy="6551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Фазы развития рыбы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452320" y="530352"/>
            <a:ext cx="1234480" cy="14584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12160" y="3573016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мальки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3573016"/>
            <a:ext cx="10647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икринки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2" name="Picture 10" descr="http://im1-tub-ru.yandex.net/i?id=202084985-2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005064"/>
            <a:ext cx="5400600" cy="232225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059832" y="6309320"/>
            <a:ext cx="1745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взрослая рыба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&amp;Icy;&amp;kcy;&amp;rcy;&amp;icy;&amp;ncy;&amp;kcy;&amp;icy; &amp;rcy;&amp;ycy;&amp;bcy; - &amp;ecy;&amp;tcy;&amp;ocy; &amp;vcy;&amp;kcy;&amp;ucy;&amp;scy;&amp;ncy;&amp;ocy; &amp;icy; &amp;pcy;&amp;ocy;&amp;lcy;&amp;iecy;&amp;zcy;&amp;ncy;&amp;ocy;. - MoiKompas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80728"/>
            <a:ext cx="2088232" cy="2664296"/>
          </a:xfrm>
          <a:prstGeom prst="rect">
            <a:avLst/>
          </a:prstGeom>
          <a:noFill/>
        </p:spPr>
      </p:pic>
      <p:pic>
        <p:nvPicPr>
          <p:cNvPr id="12292" name="Picture 4" descr="&amp;Fcy;&amp;ocy;&amp;tcy;&amp;ocy;&amp;rcy;&amp;iecy;&amp;pcy;&amp;ocy;&amp;rcy;&amp;tcy;&amp;acy;&amp;zhcy;: &amp;kcy;&amp;acy;&amp;kcy; &amp;rcy;&amp;acy;&amp;zcy;&amp;vcy;&amp;ocy;&amp;dcy;&amp;yacy;&amp;tcy; &amp;ocy;&amp;scy;&amp;iecy;&amp;tcy;&amp;rcy;&amp;ocy;&amp;vcy; &amp;icy; &amp;dcy;&amp;ocy;&amp;bcy;&amp;ycy;&amp;vcy;&amp;acy;&amp;yucy;&amp;tcy; &amp;dcy;&amp;iecy;&amp;lcy;&amp;icy;&amp;kcy;&amp;acy;&amp;tcy;&amp;iecy;&amp;scy;&amp;ncy;&amp;ucy;&amp;yucy; &amp;chcy;&amp;iecy;&amp;rcy;&amp;ncy;&amp;ucy;&amp;yucy; &amp;icy;&amp;kcy;&amp;rcy;&amp;ucy; - 12 &amp;Icy;&amp;yucy;&amp;lcy;&amp;yacy; 2013 - &amp;Rcy;&amp;ycy;&amp;bcy;&amp;ocy;&amp;khcy;&amp;ocy;&amp;zcy;&amp;yacy;&amp;jcy;&amp;scy;&amp;tcy;&amp;vcy;&amp;iecy;&amp;ncy;&amp;ncy;&amp;acy;&amp;yacy; &amp;dcy;&amp;iecy;&amp;yacy;&amp;tcy;&amp;iecy;&amp;lcy;&amp;softcy;&amp;ncy;&amp;ocy;&amp;scy;&amp;tcy;&amp;softcy; &amp;vcy; &amp;Rcy;&amp;iecy;&amp;scy;&amp;pcy;&amp;ucy;&amp;bcy;&amp;l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980728"/>
            <a:ext cx="2306844" cy="2664296"/>
          </a:xfrm>
          <a:prstGeom prst="rect">
            <a:avLst/>
          </a:prstGeom>
          <a:noFill/>
        </p:spPr>
      </p:pic>
      <p:pic>
        <p:nvPicPr>
          <p:cNvPr id="12294" name="Picture 6" descr="Nonstop Photos &amp;IEcy;&amp;vcy;&amp;gcy;&amp;iecy;&amp;ncy;&amp;icy;&amp;yacy; &amp;Kcy;&amp;acy;&amp;vcy;&amp;iecy;&amp;iecy;&amp;vcy;&amp;acy; / &amp;mcy;&amp;acy;&amp;lcy;&amp;softcy;&amp;kcy;&amp;icy; &amp;fcy;&amp;ocy;&amp;rcy;&amp;iecy;&amp;lcy;&amp;icy;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980728"/>
            <a:ext cx="3803576" cy="260614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3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1079</TotalTime>
  <Words>331</Words>
  <Application>Microsoft Office PowerPoint</Application>
  <PresentationFormat>Экран (4:3)</PresentationFormat>
  <Paragraphs>78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Литейная</vt:lpstr>
      <vt:lpstr>Презентация урока по окружающему миру во 2 «к» классе специального(коррекционного) обучения  VIII вида.  Тема: Рыбы.  Сергеева Галина Анатольевна, учитель-дефектолог Iквалификационной  категории МОУ «СОШ №1 г.Ртищево Саратовской области» </vt:lpstr>
      <vt:lpstr>Слайд 2</vt:lpstr>
      <vt:lpstr> </vt:lpstr>
      <vt:lpstr>Слайд 4</vt:lpstr>
      <vt:lpstr>Речные рыбы</vt:lpstr>
      <vt:lpstr>Морские рыбы</vt:lpstr>
      <vt:lpstr>   Чайки</vt:lpstr>
      <vt:lpstr> </vt:lpstr>
      <vt:lpstr>Фазы развития рыбы</vt:lpstr>
      <vt:lpstr>Физкультминутка</vt:lpstr>
      <vt:lpstr>Слайд 11</vt:lpstr>
      <vt:lpstr>Слайд 12</vt:lpstr>
      <vt:lpstr>Итог урока. Кто такие рыбы?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admin</cp:lastModifiedBy>
  <cp:revision>116</cp:revision>
  <dcterms:created xsi:type="dcterms:W3CDTF">2009-10-03T09:26:23Z</dcterms:created>
  <dcterms:modified xsi:type="dcterms:W3CDTF">2014-12-13T15:45:34Z</dcterms:modified>
</cp:coreProperties>
</file>