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61" r:id="rId3"/>
    <p:sldId id="276" r:id="rId4"/>
    <p:sldId id="277" r:id="rId5"/>
    <p:sldId id="262" r:id="rId6"/>
    <p:sldId id="263" r:id="rId7"/>
    <p:sldId id="267" r:id="rId8"/>
    <p:sldId id="284" r:id="rId9"/>
    <p:sldId id="265" r:id="rId10"/>
    <p:sldId id="259" r:id="rId11"/>
    <p:sldId id="275" r:id="rId12"/>
    <p:sldId id="28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9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30552A-3B6A-4905-B09C-BE7B5D04A7D3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5205BB-99FC-403F-A2FD-3FE97303F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205BB-99FC-403F-A2FD-3FE97303F21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0C9F3A-0439-4E64-A9D8-CFC1FED2B96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31DDB-EB90-4E45-A493-5F25C3F26807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BF62-A63F-4803-A196-912299387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3256-7EBA-484F-9238-99E5F23EDEA4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53F8-F53C-43E1-A35A-4F5ACA526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2EBB-9011-478E-A093-60BD314142E6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8A46C-7004-4C39-AF91-1F270E41A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A464-1685-43E6-BD6C-E723C0ABD5B6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15BC-8FBD-4C9F-80AD-1AEE32189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A099-09FD-4761-ACF7-EEF2EE4E45D7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9D3F-A6E1-4826-A94A-746E2384A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935C-E79F-4565-8A45-BFE4A9CC9283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1E25-9D99-4417-8654-12CD26019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027B-C6FE-453D-9890-24F47C3DCE1D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B7C0-EF75-41CE-8B39-FE3A48B96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945FE-FD93-44D2-BB24-0B36D7938438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42D39-8E61-4DF3-AC98-6ED240156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C807-5A1D-4B5F-9F3D-5DFD040A5369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A13B5-54B5-497D-B5B3-3085F8981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AABB-42E5-4793-8F6B-C66723779698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1657-6891-4F89-97BE-7E5A54515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5C25-744B-403E-90B9-7722DB7AD278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7C8C-32CE-4F08-A345-8F3F1E187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D96BC-89C5-4B0C-A557-E20074E82D36}" type="datetimeFigureOut">
              <a:rPr lang="ru-RU"/>
              <a:pPr>
                <a:defRPr/>
              </a:pPr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22C540-E3CA-4777-9EB3-53996079A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ap.zooclub.ru/wallpaper/17636" TargetMode="External"/><Relationship Id="rId7" Type="http://schemas.openxmlformats.org/officeDocument/2006/relationships/hyperlink" Target="http://smotricom.besaba.com/user/andreika6419/" TargetMode="External"/><Relationship Id="rId2" Type="http://schemas.openxmlformats.org/officeDocument/2006/relationships/hyperlink" Target="http://www.catsmob.com/animals/544-zabavnye-zhivotinki-41-49-foto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llday2.com/index.php?newsid=542382" TargetMode="External"/><Relationship Id="rId5" Type="http://schemas.openxmlformats.org/officeDocument/2006/relationships/hyperlink" Target="http://bestmod-fine.ru/osenie.html" TargetMode="External"/><Relationship Id="rId4" Type="http://schemas.openxmlformats.org/officeDocument/2006/relationships/hyperlink" Target="http://gigabaza.ru/doc/5878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071563" y="928688"/>
            <a:ext cx="714375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урока по окружающему миру во 2 «к» классе специального(коррекционного) обучения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вида.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Октябрь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Сергеева Галина Анатольевна, учитель-дефектолог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«СОШ №1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г.Ртищево Саратовской области».</a:t>
            </a:r>
            <a:endParaRPr lang="ru-RU" sz="32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/>
          </a:p>
          <a:p>
            <a:pPr algn="ctr"/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osenie - &amp;Mcy;&amp;Ocy;&amp;D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7632848" cy="516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785813" y="285750"/>
            <a:ext cx="778668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Зима</a:t>
            </a:r>
          </a:p>
          <a:p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Весна</a:t>
            </a:r>
          </a:p>
          <a:p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Лето</a:t>
            </a:r>
            <a:br>
              <a:rPr lang="ru-RU" sz="4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Осень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786313" y="214313"/>
            <a:ext cx="41433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Жара</a:t>
            </a:r>
          </a:p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Листопад</a:t>
            </a:r>
          </a:p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Проталины</a:t>
            </a:r>
          </a:p>
          <a:p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Снегопад</a:t>
            </a:r>
          </a:p>
          <a:p>
            <a:endParaRPr lang="ru-RU" sz="6600" dirty="0">
              <a:latin typeface="Calibri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500313" y="1857375"/>
            <a:ext cx="2357438" cy="2357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786063" y="2714625"/>
            <a:ext cx="2071687" cy="7858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428875" y="1643063"/>
            <a:ext cx="2500313" cy="2071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928938" y="2571750"/>
            <a:ext cx="2000250" cy="19288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500063" y="142875"/>
            <a:ext cx="792956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Литература</a:t>
            </a: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Матвеева Н.Б.,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М.С. Живой мир.2 класс Учебник для специальных (коррекционных) образовательных учреждений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                      « Просвещение» 2014г.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Матвеева Н.Б, Попова М.А. Живой мир. Рабочая тетрадь 2 класс. Москва     « Просвещение»2014 г.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http://www.catsmob.com/animals/544-zabavnye-zhivotinki-41-49-foto.html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http://wap.zooclub.ru/wallpaper/17636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http://gigabaza.ru/doc/58782.html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http://bestmod-fine.ru/osenie.html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http://allday2.com/index.php?newsid=542382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http://smotricom.besaba.com/user/andreika6419/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user\Мои документы\Мои рисунки\гус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571500"/>
            <a:ext cx="7929562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714500" y="500063"/>
            <a:ext cx="578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Народные приметы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42875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1.Облака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идут низко – к дождю и холоду.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988840"/>
            <a:ext cx="8072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2.Тёплая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осень – к долгой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зиме.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2564904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3.Много желудей на дубе – к лютой зиме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1988840"/>
            <a:ext cx="8143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95536" y="2973433"/>
            <a:ext cx="6462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4.Если осенью березы желтеют с верхушки, следующая весна будет ранняя, а если снизу, то поздняя.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539552" y="4293096"/>
            <a:ext cx="6318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5.В лесу много рябины - осень будет дождливая, мало - сухая.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928813" y="357188"/>
            <a:ext cx="5357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Пословицы.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1214438"/>
            <a:ext cx="7958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Октябрь-зиме ворота открывает.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1844824"/>
            <a:ext cx="767062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2.Осень идёт- дожди за собой ведёт.</a:t>
            </a:r>
          </a:p>
          <a:p>
            <a:r>
              <a:rPr lang="ru-RU" sz="2800" dirty="0" smtClean="0"/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/>
              <a:t>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октябре с солнцем распрощайся, ближе к печке подбирайся.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4.Октябрь землю покроет, где листком, где снежком..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5.Октябрь месяц первых снегов, первых холодов.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6.Октябрьский гром — зима бесснежная.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user\Мои документы\Мои рисунки\муравь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500063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1-tub-ru.yandex.net/i?id=fff75190ef3b4551f0f63094412ba7f6-111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7272808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Pcy;&amp;rcy;&amp;ocy;&amp;fcy;&amp;icy;&amp;lcy;&amp;softcy; &amp;pcy;&amp;ocy;&amp;lcy;&amp;softcy;&amp;zcy;&amp;ocy;&amp;vcy;&amp;acy;&amp;tcy;&amp;iecy;&amp;lcy;&amp;yacy; &amp;Bcy;&amp;ucy;&amp;rcy;&amp;ycy;&amp;jcy; &amp;Mcy;&amp;iecy;&amp;dcy;&amp;vcy;&amp;iecy;&amp;dcy;&amp;softcy; smotricom.besaba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488832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IEcy;&amp;zhcy; (&amp;iecy;&amp;zhcy;&amp;icy;&amp;kcy;) &amp;scy; &amp;yacy;&amp;bcy;&amp;lcy;&amp;ocy;&amp;kcy;&amp;ocy;&amp;mcy; &amp;ncy;&amp;acy; &amp;scy;&amp;pcy;&amp;icy;&amp;ncy;&amp;iecy; &amp;fcy;&amp;ocy;&amp;tcy;&amp;ocy;, &amp;IEcy;&amp;zhcy; (&amp;iecy;&amp;zhcy;&amp;icy;&amp;kcy;) &amp;scy; &amp;yacy;&amp;bcy;&amp;lcy;&amp;ocy;&amp;kcy;&amp;ocy;&amp;mcy; &amp;ncy;&amp;acy; &amp;scy;&amp;pcy;&amp;icy;&amp;ncy;&amp;iecy; &amp;fcy;&amp;ocy;&amp;tcy;&amp;ocy; &amp;ocy;&amp;bcy;&amp;ocy;&amp;icy; &amp;rcy;&amp;acy;&amp;bcy;&amp;ocy;&amp;chcy;&amp;icy;&amp;jcy; &amp;scy;&amp;tcy;&amp;ocy;&amp;lcy; &amp;iecy;&amp;zhcy;, &amp;fcy;&amp;ocy;&amp;tcy;&amp;ocy; &amp;iecy;&amp;zhcy; &amp;fcy;&amp;ocy;&amp;tcy;&amp;ocy;&amp;gcy;&amp;rcy;&amp;acy;&amp;fcy;&amp;icy;&amp;icy; &amp;iecy;&amp;zhcy;&amp;icy; &amp;ncy;&amp;acy;&amp;scy;&amp;iecy;&amp;kcy;&amp;ocy;&amp;mcy;&amp;ocy;&amp;yacy;&amp;dcy;&amp;ncy;&amp;y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Mcy;&amp;icy;&amp;rcy; &amp;vcy; &amp;Fcy;&amp;ocy;&amp;tcy;&amp;ocy;&amp;gcy;&amp;rcy;&amp;acy;&amp;fcy;&amp;icy;&amp;icy; - World In Photo 650 &quot; ALLDAY - &amp;ncy;&amp;acy;&amp;rcy;&amp;ocy;&amp;dcy;&amp;ncy;&amp;ycy;&amp;jcy; &amp;scy;&amp;acy;&amp;jcy;&amp;tcy; &amp;ocy; &amp;dcy;&amp;icy;&amp;zcy;&amp;acy;&amp;jcy;&amp;n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77686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FF0000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141</Words>
  <Application>Microsoft Office PowerPoint</Application>
  <PresentationFormat>Экран (4:3)</PresentationFormat>
  <Paragraphs>48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года:  середина осени.</dc:title>
  <dc:creator>user</dc:creator>
  <cp:lastModifiedBy>admin</cp:lastModifiedBy>
  <cp:revision>39</cp:revision>
  <dcterms:created xsi:type="dcterms:W3CDTF">2011-10-11T16:48:36Z</dcterms:created>
  <dcterms:modified xsi:type="dcterms:W3CDTF">2014-12-13T15:47:12Z</dcterms:modified>
</cp:coreProperties>
</file>