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58E09-7044-46C6-91A7-74E00F9AA81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8913-82EE-4E52-9293-5734B0D7FF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Укажите группу слов, в которой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слова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существительные</a:t>
            </a:r>
          </a:p>
          <a:p>
            <a:pPr marL="742950" indent="-742950">
              <a:buAutoNum type="arabicPeriod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солнце, парк, мороз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пушистый, близкий, зима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холодало, кипела, стояло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снеговик, снегопад, снежный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Среди однокоренных слов выберите прилагательное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прыжок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прыгучий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прыгать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попрыгунья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Укажите «лишнее» понятие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имя существительное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подлежащее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имя прилагательное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глагол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807249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Найди определение глагола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Обозначает предмет и отвечает на вопросы Кто? Что?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Обозначает признак предмета и отвечает на вопрос Какой? Какая? Какое? Какие?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 имеет признаков и вопросов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Обозначает действие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отвечает на вопросы что делать? Что сделать?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4296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Определите числительное</a:t>
            </a: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Две тысячи пятнадцать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Красивое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Она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Метрополитен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153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Люба</cp:lastModifiedBy>
  <cp:revision>3</cp:revision>
  <dcterms:created xsi:type="dcterms:W3CDTF">2014-12-13T19:03:08Z</dcterms:created>
  <dcterms:modified xsi:type="dcterms:W3CDTF">2014-12-14T17:56:49Z</dcterms:modified>
</cp:coreProperties>
</file>