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bg2">
                <a:lumMod val="9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#!/yandsearch?source=wiz&amp;fp=0&amp;uinfo=ww-1349-wh-683-fw-1124-fh-477-pd-1&amp;text=&#1082;&#1072;&#1088;&#1090;&#1080;&#1085;&#1082;&#1080; &#1076;&#1083;&#1103; &#1092;&#1080;&#1079;&#1084;&#1080;&#1085;&#1091;&#1090;&#1086;&#1082;&amp;noreask=1&amp;pos=19&amp;lr=240&amp;rpt=simage&amp;img_url=http%3A%2F%2Fwww.tarologiay.ru%2Fwp-content%2Fuploads%2F2010%2F11%2F0_1ba94_659ffa18_xl.jpg" TargetMode="Externa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90;&#1072;&#1090;&#1100;&#1103;&#1085;&#1072;\Desktop\&#1055;&#1077;&#1089;&#1077;&#1085;&#1082;&#1072;%20&#1082;&#1086;&#1090;&#1072;%20&#1051;&#1077;&#1086;&#1087;&#1086;&#1083;&#1100;&#1076;&#1072;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images/search?img_url=http://s17.rimg.info/a0338b2422f5b73483ea6d365e98b073.gif&amp;uinfo=sw-1366-sh-768-ww-1349-wh-649-pd-1-wp-16x9_1366x768&amp;" TargetMode="External"/><Relationship Id="rId2" Type="http://schemas.openxmlformats.org/officeDocument/2006/relationships/hyperlink" Target="http://yandex.ru/images/search?img_url=http://akartinki.narod.ru/215651321/Pic_155.gif&amp;uinfo=sw-1366-sh-768-ww-1349-wh-649-pd-1-wp-16x9_1366x768&amp;tex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bg2">
                <a:lumMod val="9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  Физкультминутка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869160"/>
            <a:ext cx="3691136" cy="158417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Подготовила учитель начальных классов ГБС(К)ОУ школы- интерната №3 г.Тольятти  Шкребец Т.Ю.</a:t>
            </a:r>
            <a:endParaRPr lang="ru-RU" sz="2000" dirty="0"/>
          </a:p>
        </p:txBody>
      </p:sp>
      <p:sp>
        <p:nvSpPr>
          <p:cNvPr id="1027" name="Rectangle 3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>
            <a:hlinkClick r:id="rId3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 descr="C:\Users\татьяна\Desktop\0_1ba94_659ffa18_xl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060848"/>
            <a:ext cx="2448272" cy="2775808"/>
          </a:xfrm>
          <a:prstGeom prst="rect">
            <a:avLst/>
          </a:prstGeom>
          <a:noFill/>
        </p:spPr>
      </p:pic>
      <p:pic>
        <p:nvPicPr>
          <p:cNvPr id="3074" name="Picture 2" descr="C:\Users\татьяна\Desktop\анимашки1\koshkia-1014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4437112"/>
            <a:ext cx="1152128" cy="2139666"/>
          </a:xfrm>
          <a:prstGeom prst="rect">
            <a:avLst/>
          </a:prstGeom>
          <a:noFill/>
        </p:spPr>
      </p:pic>
      <p:pic>
        <p:nvPicPr>
          <p:cNvPr id="8" name="Песенка кота Леопольд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6948264" y="126876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3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Шли по крыше 2 кота,</a:t>
            </a:r>
            <a:b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 кота Василия</a:t>
            </a:r>
            <a:endParaRPr lang="ru-RU" sz="4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3923928" y="3212976"/>
            <a:ext cx="2232248" cy="576064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  <p:pic>
        <p:nvPicPr>
          <p:cNvPr id="16" name="Picture 3" descr="C:\Users\татьяна\Desktop\анимашки1\avatari-jivotnie-animirovannie-140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401024"/>
            <a:ext cx="2592288" cy="2324120"/>
          </a:xfrm>
          <a:prstGeom prst="rect">
            <a:avLst/>
          </a:prstGeom>
          <a:noFill/>
        </p:spPr>
      </p:pic>
      <p:pic>
        <p:nvPicPr>
          <p:cNvPr id="17" name="Picture 3" descr="C:\Users\татьяна\Desktop\анимашки1\avatari-jivotnie-animirovannie-140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401024"/>
            <a:ext cx="2592288" cy="2324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Поднимали 2 хвоста, прямо в небо синее</a:t>
            </a:r>
            <a:endParaRPr lang="ru-RU" sz="4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12" descr="C:\Users\татьяна\Desktop\анимашки1\koshkia-107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607370"/>
            <a:ext cx="2376264" cy="3076958"/>
          </a:xfrm>
          <a:prstGeom prst="rect">
            <a:avLst/>
          </a:prstGeom>
          <a:noFill/>
        </p:spPr>
      </p:pic>
      <p:pic>
        <p:nvPicPr>
          <p:cNvPr id="7" name="Picture 12" descr="C:\Users\татьяна\Desktop\анимашки1\koshkia-107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357189"/>
            <a:ext cx="2376264" cy="3076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Сели киски на карниз</a:t>
            </a:r>
            <a:endParaRPr lang="ru-RU" sz="4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4" descr="C:\Users\татьяна\Desktop\анимашки1\avatari-jivotnie-animirovannie-11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988840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Посмотрели вверх, посмотрели вниз,</a:t>
            </a:r>
            <a:br>
              <a:rPr lang="ru-RU" sz="53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татьяна\Desktop\анимашки1\avatari-jivotnie-animirovannie-124[1]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156124"/>
            <a:ext cx="3888432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 сказали 2 кота: «Красота, красота!»</a:t>
            </a:r>
            <a:endParaRPr lang="ru-RU" sz="4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5" descr="C:\Users\татьяна\Desktop\анимашки1\koshkia-100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040805"/>
            <a:ext cx="3096344" cy="28090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0406301">
            <a:off x="1361723" y="2670773"/>
            <a:ext cx="5671163" cy="1641982"/>
          </a:xfrm>
        </p:spPr>
        <p:txBody>
          <a:bodyPr>
            <a:prstTxWarp prst="textChevronInverted">
              <a:avLst/>
            </a:prstTxWarp>
            <a:normAutofit/>
          </a:bodyPr>
          <a:lstStyle/>
          <a:p>
            <a:pPr algn="r"/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Молодцы !</a:t>
            </a:r>
            <a:endParaRPr lang="ru-RU" sz="4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C:\Users\татьяна\Desktop\анимашки1\koshkia-1110%20(1)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869601"/>
            <a:ext cx="1728192" cy="1612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Интернет-ресурсы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371024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http://yandex.ru/images/search?img_url=http%3A%2F%2Fakartinki.narod.ru%2F215651321%2FPic_155.gif&amp;uinfo=sw-1366-sh-768-ww-1349-wh-649-pd-1-wp-16x9_1366x768&amp;text</a:t>
            </a:r>
            <a:endParaRPr lang="ru-RU" dirty="0"/>
          </a:p>
          <a:p>
            <a:r>
              <a:rPr lang="en-US" dirty="0">
                <a:hlinkClick r:id="rId3"/>
              </a:rPr>
              <a:t>http://yandex.ru/images/search?img_url=http%3A%2F%2Fs17.rimg.info%2Fa0338b2422f5b73483ea6d365e98b073.gif&amp;uinfo=sw-1366-sh-768-ww-1349-wh-649-pd-1-wp-16x9_1366x768&amp;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646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53</Words>
  <Application>Microsoft Office PowerPoint</Application>
  <PresentationFormat>Экран (4:3)</PresentationFormat>
  <Paragraphs>11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   Физкультминутка</vt:lpstr>
      <vt:lpstr>Шли по крыше 2 кота,  2 кота Василия</vt:lpstr>
      <vt:lpstr>Поднимали 2 хвоста, прямо в небо синее</vt:lpstr>
      <vt:lpstr>Сели киски на карниз</vt:lpstr>
      <vt:lpstr>           Посмотрели вверх, посмотрели вниз,          </vt:lpstr>
      <vt:lpstr>И сказали 2 кота: «Красота, красота!»</vt:lpstr>
      <vt:lpstr>Молодцы !</vt:lpstr>
      <vt:lpstr>Интернет-ресурсы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Физкультминутка</dc:title>
  <dc:creator>татьяна</dc:creator>
  <cp:lastModifiedBy>Татьяна</cp:lastModifiedBy>
  <cp:revision>19</cp:revision>
  <dcterms:created xsi:type="dcterms:W3CDTF">2013-12-02T19:34:16Z</dcterms:created>
  <dcterms:modified xsi:type="dcterms:W3CDTF">2015-01-15T17:44:24Z</dcterms:modified>
</cp:coreProperties>
</file>