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58" r:id="rId4"/>
    <p:sldId id="259" r:id="rId5"/>
    <p:sldId id="260" r:id="rId6"/>
    <p:sldId id="261" r:id="rId7"/>
    <p:sldId id="269" r:id="rId8"/>
    <p:sldId id="266" r:id="rId9"/>
    <p:sldId id="271" r:id="rId10"/>
    <p:sldId id="264" r:id="rId11"/>
    <p:sldId id="262" r:id="rId12"/>
    <p:sldId id="276" r:id="rId13"/>
    <p:sldId id="263" r:id="rId14"/>
    <p:sldId id="268" r:id="rId15"/>
    <p:sldId id="270" r:id="rId16"/>
    <p:sldId id="265" r:id="rId17"/>
    <p:sldId id="272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1" d="100"/>
          <a:sy n="41" d="100"/>
        </p:scale>
        <p:origin x="-1517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B6B9B-B478-4883-8D5A-437BE3D3BD72}" type="datetimeFigureOut">
              <a:rPr lang="ru-RU" smtClean="0"/>
              <a:pPr/>
              <a:t>19.08.2013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67BE9-DCBF-4399-89E9-808EFB7B79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B6B9B-B478-4883-8D5A-437BE3D3BD72}" type="datetimeFigureOut">
              <a:rPr lang="ru-RU" smtClean="0"/>
              <a:pPr/>
              <a:t>19.08.2013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67BE9-DCBF-4399-89E9-808EFB7B79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B6B9B-B478-4883-8D5A-437BE3D3BD72}" type="datetimeFigureOut">
              <a:rPr lang="ru-RU" smtClean="0"/>
              <a:pPr/>
              <a:t>19.08.2013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67BE9-DCBF-4399-89E9-808EFB7B79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B6B9B-B478-4883-8D5A-437BE3D3BD72}" type="datetimeFigureOut">
              <a:rPr lang="ru-RU" smtClean="0"/>
              <a:pPr/>
              <a:t>19.08.2013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67BE9-DCBF-4399-89E9-808EFB7B79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B6B9B-B478-4883-8D5A-437BE3D3BD72}" type="datetimeFigureOut">
              <a:rPr lang="ru-RU" smtClean="0"/>
              <a:pPr/>
              <a:t>19.08.2013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67BE9-DCBF-4399-89E9-808EFB7B79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B6B9B-B478-4883-8D5A-437BE3D3BD72}" type="datetimeFigureOut">
              <a:rPr lang="ru-RU" smtClean="0"/>
              <a:pPr/>
              <a:t>19.08.2013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67BE9-DCBF-4399-89E9-808EFB7B79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B6B9B-B478-4883-8D5A-437BE3D3BD72}" type="datetimeFigureOut">
              <a:rPr lang="ru-RU" smtClean="0"/>
              <a:pPr/>
              <a:t>19.08.2013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67BE9-DCBF-4399-89E9-808EFB7B79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B6B9B-B478-4883-8D5A-437BE3D3BD72}" type="datetimeFigureOut">
              <a:rPr lang="ru-RU" smtClean="0"/>
              <a:pPr/>
              <a:t>19.08.2013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67BE9-DCBF-4399-89E9-808EFB7B79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B6B9B-B478-4883-8D5A-437BE3D3BD72}" type="datetimeFigureOut">
              <a:rPr lang="ru-RU" smtClean="0"/>
              <a:pPr/>
              <a:t>19.08.2013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67BE9-DCBF-4399-89E9-808EFB7B79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B6B9B-B478-4883-8D5A-437BE3D3BD72}" type="datetimeFigureOut">
              <a:rPr lang="ru-RU" smtClean="0"/>
              <a:pPr/>
              <a:t>19.08.2013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67BE9-DCBF-4399-89E9-808EFB7B79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B6B9B-B478-4883-8D5A-437BE3D3BD72}" type="datetimeFigureOut">
              <a:rPr lang="ru-RU" smtClean="0"/>
              <a:pPr/>
              <a:t>19.08.2013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67BE9-DCBF-4399-89E9-808EFB7B79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8B6B9B-B478-4883-8D5A-437BE3D3BD72}" type="datetimeFigureOut">
              <a:rPr lang="ru-RU" smtClean="0"/>
              <a:pPr/>
              <a:t>19.08.2013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967BE9-DCBF-4399-89E9-808EFB7B79F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wheel spokes="8"/>
    <p:sndAc>
      <p:stSnd>
        <p:snd r:embed="rId13" name="chimes.wav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admin\Desktop\&#1087;&#1077;&#1089;&#1085;&#1080;%20&#1076;&#1083;&#1103;%20&#1074;&#1099;&#1087;&#1091;&#1089;&#1082;&#1085;&#1086;&#1075;&#1086;\&#1082;&#1091;&#1076;&#1072;%20&#1091;&#1093;&#1086;&#1076;&#1080;&#1090;%20&#1076;&#1077;&#1090;&#1089;&#1090;&#1074;&#1086;.mp3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dmin\Desktop\&#1087;&#1077;&#1089;&#1085;&#1080;%20&#1076;&#1083;&#1103;%20&#1074;&#1099;&#1087;&#1091;&#1089;&#1082;&#1085;&#1086;&#1075;&#1086;\&#1087;&#1077;&#1088;&#1077;&#1084;&#1077;&#1085;&#1072;.mp3" TargetMode="Externa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dmin\Desktop\&#1087;&#1077;&#1089;&#1085;&#1080;%20&#1076;&#1083;&#1103;%20&#1074;&#1099;&#1087;&#1091;&#1089;&#1082;&#1085;&#1086;&#1075;&#1086;\&#1055;&#1086;&#1075;&#1086;&#1085;&#1103;.mp3" TargetMode="Externa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dmin\Desktop\&#1087;&#1077;&#1089;&#1085;&#1080;%20&#1076;&#1083;&#1103;%20&#1074;&#1099;&#1087;&#1091;&#1089;&#1082;&#1085;&#1086;&#1075;&#1086;\&#1063;&#1091;&#1085;&#1075;&#1072;-&#1063;&#1072;&#1085;&#1075;&#1072;.mp3" TargetMode="Externa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dmin\Desktop\&#1087;&#1077;&#1089;&#1085;&#1080;%20&#1076;&#1083;&#1103;%20&#1074;&#1099;&#1087;&#1091;&#1089;&#1082;&#1085;&#1086;&#1075;&#1086;\&#1082;&#1088;&#1099;&#1083;&#1072;&#1090;&#1099;&#1077;%20&#1082;&#1072;&#1095;&#1077;&#1083;&#1080;.mp3" TargetMode="Externa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dmin\Desktop\&#1087;&#1077;&#1089;&#1085;&#1080;%20&#1076;&#1083;&#1103;%20&#1074;&#1099;&#1087;&#1091;&#1089;&#1082;&#1085;&#1086;&#1075;&#1086;\&#1095;&#1072;&#1089;&#1090;&#1091;&#1096;&#1082;&#1080;.mp3" TargetMode="External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dmin\Desktop\&#1087;&#1077;&#1089;&#1085;&#1080;%20&#1076;&#1083;&#1103;%20&#1074;&#1099;&#1087;&#1091;&#1089;&#1082;&#1085;&#1086;&#1075;&#1086;\&#1096;&#1082;&#1086;&#1083;&#1100;&#1085;&#1099;&#1081;%20&#1074;&#1072;&#1083;&#1100;&#1089;%20-%20&#1084;&#1080;&#1085;&#1091;&#1089;&#1086;&#1074;&#1082;&#1072;.mp3" TargetMode="External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dmin\Desktop\&#1087;&#1077;&#1089;&#1085;&#1080;%20&#1076;&#1083;&#1103;%20&#1074;&#1099;&#1087;&#1091;&#1089;&#1082;&#1085;&#1086;&#1075;&#1086;\&#1074;&#1072;&#1083;&#1100;&#1089;.mp3" TargetMode="External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dmin\Desktop\&#1087;&#1077;&#1089;&#1085;&#1080;%20&#1076;&#1083;&#1103;%20&#1074;&#1099;&#1087;&#1091;&#1089;&#1082;&#1085;&#1086;&#1075;&#1086;\&#1085;&#1077;%20&#1087;&#1086;&#1074;&#1090;&#1086;&#1088;&#1103;&#1077;&#1090;&#1089;&#1103;%20&#1090;&#1072;&#1082;&#1086;&#1077;%20&#1085;&#1080;&#1082;&#1086;&#1075;&#1076;&#1072;.mp3" TargetMode="External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dmin\Desktop\&#1087;&#1077;&#1089;&#1085;&#1080;%20&#1076;&#1083;&#1103;%20&#1074;&#1099;&#1087;&#1091;&#1089;&#1082;&#1085;&#1086;&#1075;&#1086;\&#1082;&#1091;&#1076;&#1072;%20&#1091;&#1093;&#1086;&#1076;&#1080;&#1090;%20&#1076;&#1077;&#1090;&#1089;&#1090;&#1074;&#1086;.mp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admin\Desktop\&#1087;&#1077;&#1089;&#1085;&#1080;%20&#1076;&#1083;&#1103;%20&#1074;&#1099;&#1087;&#1091;&#1089;&#1082;&#1085;&#1086;&#1075;&#1086;\&#1095;&#1105;&#1088;&#1085;&#1099;&#1081;%20&#1082;&#1086;&#1090;.mp3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dmin\Desktop\&#1087;&#1077;&#1089;&#1085;&#1080;%20&#1076;&#1083;&#1103;%20&#1074;&#1099;&#1087;&#1091;&#1089;&#1082;&#1085;&#1086;&#1075;&#1086;\&#1063;&#1045;&#1052;&#1059;%20&#1059;&#1063;&#1040;&#1058;%20&#1042;%20&#1064;&#1050;&#1054;&#1051;&#1045;.mp3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dmin\Desktop\&#1087;&#1077;&#1089;&#1085;&#1080;%20&#1076;&#1083;&#1103;%20&#1074;&#1099;&#1087;&#1091;&#1089;&#1082;&#1085;&#1086;&#1075;&#1086;\&#1087;&#1091;&#1089;&#1090;&#1100;%20&#1073;&#1077;&#1075;&#1091;&#1090;%20&#1085;&#1077;&#1091;&#1082;&#1083;&#1102;&#1078;&#1077;%20.mp3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dmin\Desktop\4%20&#1082;&#1083;&#1072;&#1089;&#1089;%20&#1074;&#1099;&#1087;&#1091;&#1089;&#1082;&#1085;&#1086;&#1081;\Iz_multfilma_Masha_i_medved_-_Tri_zhelaniya_minus__(get-tune.net).mp3" TargetMode="Externa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dmin\Desktop\&#1087;&#1077;&#1089;&#1085;&#1080;%20&#1076;&#1083;&#1103;%20&#1074;&#1099;&#1087;&#1091;&#1089;&#1082;&#1085;&#1086;&#1075;&#1086;\4%20&#1082;&#1083;&#1072;&#1089;&#1089;.mp3" TargetMode="Externa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dmin\Desktop\&#1087;&#1077;&#1089;&#1085;&#1080;%20&#1076;&#1083;&#1103;%20&#1074;&#1099;&#1087;&#1091;&#1089;&#1082;&#1085;&#1086;&#1075;&#1086;\&#1048;&#1074;&#1072;&#1085;%20&#1042;&#1072;&#1089;&#1080;&#1083;&#1100;&#1077;&#1074;&#1080;&#1095;.mp3" TargetMode="Externa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dmin\Desktop\&#1087;&#1077;&#1089;&#1085;&#1080;%20&#1076;&#1083;&#1103;%20&#1074;&#1099;&#1087;&#1091;&#1089;&#1082;&#1085;&#1086;&#1075;&#1086;\&#1075;&#1086;&#1083;&#1091;&#1073;&#1086;&#1081;%20&#1074;&#1072;&#1075;&#1086;&#1085;.mp3" TargetMode="Externa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2_50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73360" y="0"/>
            <a:ext cx="897064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 flipV="1">
            <a:off x="755577" y="3890664"/>
            <a:ext cx="144016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94417" y="2136338"/>
            <a:ext cx="7155165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МКОУ СОШ № 8 п. </a:t>
            </a:r>
            <a:r>
              <a:rPr lang="ru-RU" sz="54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Атиг</a:t>
            </a:r>
            <a:endParaRPr lang="ru-RU" sz="5400" b="1" cap="none" spc="0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Учитель: </a:t>
            </a:r>
            <a:r>
              <a:rPr lang="ru-RU" sz="54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Тепикина</a:t>
            </a:r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Л.С.</a:t>
            </a:r>
          </a:p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2013 год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7" name="куда уходит детство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screen"/>
          <a:stretch>
            <a:fillRect/>
          </a:stretch>
        </p:blipFill>
        <p:spPr>
          <a:xfrm>
            <a:off x="323529" y="5301207"/>
            <a:ext cx="1224136" cy="1296145"/>
          </a:xfrm>
          <a:prstGeom prst="rect">
            <a:avLst/>
          </a:prstGeom>
        </p:spPr>
      </p:pic>
    </p:spTree>
  </p:cSld>
  <p:clrMapOvr>
    <a:masterClrMapping/>
  </p:clrMapOvr>
  <p:transition spd="med">
    <p:wheel spokes="8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117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перемен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screen"/>
          <a:stretch>
            <a:fillRect/>
          </a:stretch>
        </p:blipFill>
        <p:spPr>
          <a:xfrm flipH="1" flipV="1">
            <a:off x="0" y="5445224"/>
            <a:ext cx="720080" cy="720080"/>
          </a:xfrm>
          <a:prstGeom prst="rect">
            <a:avLst/>
          </a:prstGeom>
        </p:spPr>
      </p:pic>
      <p:pic>
        <p:nvPicPr>
          <p:cNvPr id="5" name="Рисунок 4" descr="Фото-0002_e1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827584" y="476672"/>
            <a:ext cx="7488832" cy="5976664"/>
          </a:xfrm>
          <a:prstGeom prst="rect">
            <a:avLst/>
          </a:prstGeom>
        </p:spPr>
      </p:pic>
    </p:spTree>
  </p:cSld>
  <p:clrMapOvr>
    <a:masterClrMapping/>
  </p:clrMapOvr>
  <p:transition spd="med">
    <p:wheel spokes="8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807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то-0046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43608" y="908720"/>
            <a:ext cx="72007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Перемена! Ура!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Погон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screen"/>
          <a:stretch>
            <a:fillRect/>
          </a:stretch>
        </p:blipFill>
        <p:spPr>
          <a:xfrm>
            <a:off x="1691680" y="5661248"/>
            <a:ext cx="892547" cy="892547"/>
          </a:xfrm>
          <a:prstGeom prst="rect">
            <a:avLst/>
          </a:prstGeom>
        </p:spPr>
      </p:pic>
    </p:spTree>
  </p:cSld>
  <p:clrMapOvr>
    <a:masterClrMapping/>
  </p:clrMapOvr>
  <p:transition spd="med">
    <p:wheel spokes="8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103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рт4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83568" y="476672"/>
            <a:ext cx="7920879" cy="6048672"/>
          </a:xfrm>
          <a:prstGeom prst="rect">
            <a:avLst/>
          </a:prstGeom>
        </p:spPr>
      </p:pic>
      <p:pic>
        <p:nvPicPr>
          <p:cNvPr id="3" name="Чунга-Чанг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screen"/>
          <a:stretch>
            <a:fillRect/>
          </a:stretch>
        </p:blipFill>
        <p:spPr>
          <a:xfrm>
            <a:off x="1187624" y="5733256"/>
            <a:ext cx="604515" cy="604515"/>
          </a:xfrm>
          <a:prstGeom prst="rect">
            <a:avLst/>
          </a:prstGeom>
        </p:spPr>
      </p:pic>
    </p:spTree>
  </p:cSld>
  <p:clrMapOvr>
    <a:masterClrMapping/>
  </p:clrMapOvr>
  <p:transition spd="med">
    <p:wheel spokes="8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1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ля през9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932452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639084" y="2204864"/>
            <a:ext cx="586583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Окружающий мир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рт5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95536" y="0"/>
            <a:ext cx="8496944" cy="6858000"/>
          </a:xfrm>
          <a:prstGeom prst="rect">
            <a:avLst/>
          </a:prstGeom>
        </p:spPr>
      </p:pic>
      <p:pic>
        <p:nvPicPr>
          <p:cNvPr id="8" name="крылатые качел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screen"/>
          <a:stretch>
            <a:fillRect/>
          </a:stretch>
        </p:blipFill>
        <p:spPr>
          <a:xfrm>
            <a:off x="1187624" y="5445224"/>
            <a:ext cx="748531" cy="748531"/>
          </a:xfrm>
          <a:prstGeom prst="rect">
            <a:avLst/>
          </a:prstGeom>
        </p:spPr>
      </p:pic>
    </p:spTree>
  </p:cSld>
  <p:clrMapOvr>
    <a:masterClrMapping/>
  </p:clrMapOvr>
  <p:transition spd="med">
    <p:wheel spokes="8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674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карт8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0" y="0"/>
            <a:ext cx="8892480" cy="6597352"/>
          </a:xfrm>
          <a:prstGeom prst="rect">
            <a:avLst/>
          </a:prstGeom>
        </p:spPr>
      </p:pic>
      <p:pic>
        <p:nvPicPr>
          <p:cNvPr id="5" name="частушк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screen"/>
          <a:stretch>
            <a:fillRect/>
          </a:stretch>
        </p:blipFill>
        <p:spPr>
          <a:xfrm>
            <a:off x="539553" y="5661248"/>
            <a:ext cx="792088" cy="720080"/>
          </a:xfrm>
          <a:prstGeom prst="rect">
            <a:avLst/>
          </a:prstGeom>
        </p:spPr>
      </p:pic>
    </p:spTree>
  </p:cSld>
  <p:clrMapOvr>
    <a:masterClrMapping/>
  </p:clrMapOvr>
  <p:transition spd="med">
    <p:wheel spokes="8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088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CA8AC01P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79512" y="0"/>
            <a:ext cx="9144000" cy="685799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88682" y="1340768"/>
            <a:ext cx="7327734" cy="923330"/>
          </a:xfrm>
          <a:prstGeom prst="rect">
            <a:avLst/>
          </a:prstGeom>
          <a:solidFill>
            <a:srgbClr val="FF000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Переходим в 5 класс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15816" y="2564905"/>
            <a:ext cx="4248472" cy="2657332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Начальной школе спасибо!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7" name="школьный вальс - минусов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screen"/>
          <a:stretch>
            <a:fillRect/>
          </a:stretch>
        </p:blipFill>
        <p:spPr>
          <a:xfrm>
            <a:off x="827584" y="5877272"/>
            <a:ext cx="604515" cy="604515"/>
          </a:xfrm>
          <a:prstGeom prst="rect">
            <a:avLst/>
          </a:prstGeom>
        </p:spPr>
      </p:pic>
    </p:spTree>
  </p:cSld>
  <p:clrMapOvr>
    <a:masterClrMapping/>
  </p:clrMapOvr>
  <p:transition spd="med">
    <p:wheel spokes="8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967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рт3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691680" y="336176"/>
            <a:ext cx="5904656" cy="6521824"/>
          </a:xfrm>
          <a:prstGeom prst="rect">
            <a:avLst/>
          </a:prstGeom>
        </p:spPr>
      </p:pic>
      <p:pic>
        <p:nvPicPr>
          <p:cNvPr id="4" name="вальс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screen"/>
          <a:stretch>
            <a:fillRect/>
          </a:stretch>
        </p:blipFill>
        <p:spPr>
          <a:xfrm flipH="1" flipV="1">
            <a:off x="1763688" y="5661248"/>
            <a:ext cx="792088" cy="864096"/>
          </a:xfrm>
          <a:prstGeom prst="rect">
            <a:avLst/>
          </a:prstGeom>
        </p:spPr>
      </p:pic>
    </p:spTree>
  </p:cSld>
  <p:clrMapOvr>
    <a:masterClrMapping/>
  </p:clrMapOvr>
  <p:transition spd="med">
    <p:wheel spokes="8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409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для презентации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51520" y="260648"/>
            <a:ext cx="8352928" cy="6597352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1763688" y="2060848"/>
            <a:ext cx="5904656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олнце 4"/>
          <p:cNvSpPr/>
          <p:nvPr/>
        </p:nvSpPr>
        <p:spPr>
          <a:xfrm>
            <a:off x="2843808" y="3933056"/>
            <a:ext cx="3312368" cy="2376264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691680" y="1988840"/>
            <a:ext cx="633415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Спасибо за внимание!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7" name="не повторяется такое никогд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screen"/>
          <a:stretch>
            <a:fillRect/>
          </a:stretch>
        </p:blipFill>
        <p:spPr>
          <a:xfrm flipH="1" flipV="1">
            <a:off x="4067944" y="4509120"/>
            <a:ext cx="792088" cy="936104"/>
          </a:xfrm>
          <a:prstGeom prst="rect">
            <a:avLst/>
          </a:prstGeom>
        </p:spPr>
      </p:pic>
    </p:spTree>
  </p:cSld>
  <p:clrMapOvr>
    <a:masterClrMapping/>
  </p:clrMapOvr>
  <p:transition spd="med">
    <p:wheel spokes="8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296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CAGYLSLIдля през6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11560" y="260648"/>
            <a:ext cx="7704856" cy="612068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922525" y="2967335"/>
            <a:ext cx="52989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2009 – 2013 годы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куда уходит детство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screen"/>
          <a:stretch>
            <a:fillRect/>
          </a:stretch>
        </p:blipFill>
        <p:spPr>
          <a:xfrm>
            <a:off x="971600" y="4941168"/>
            <a:ext cx="864096" cy="864096"/>
          </a:xfrm>
          <a:prstGeom prst="rect">
            <a:avLst/>
          </a:prstGeom>
        </p:spPr>
      </p:pic>
    </p:spTree>
  </p:cSld>
  <p:clrMapOvr>
    <a:masterClrMapping/>
  </p:clrMapOvr>
  <p:transition spd="med">
    <p:wheel spokes="8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117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PIC_0080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5" name="чёрный кот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screen"/>
          <a:stretch>
            <a:fillRect/>
          </a:stretch>
        </p:blipFill>
        <p:spPr>
          <a:xfrm>
            <a:off x="683568" y="5689700"/>
            <a:ext cx="792088" cy="792088"/>
          </a:xfrm>
          <a:prstGeom prst="rect">
            <a:avLst/>
          </a:prstGeom>
        </p:spPr>
      </p:pic>
    </p:spTree>
  </p:cSld>
  <p:clrMapOvr>
    <a:masterClrMapping/>
  </p:clrMapOvr>
  <p:transition spd="med">
    <p:wheel spokes="8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IC_0071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ЧЕМУ УЧАТ В ШКОЛЕ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screen"/>
          <a:stretch>
            <a:fillRect/>
          </a:stretch>
        </p:blipFill>
        <p:spPr>
          <a:xfrm>
            <a:off x="755576" y="5977732"/>
            <a:ext cx="504056" cy="504056"/>
          </a:xfrm>
          <a:prstGeom prst="rect">
            <a:avLst/>
          </a:prstGeom>
        </p:spPr>
      </p:pic>
    </p:spTree>
  </p:cSld>
  <p:clrMapOvr>
    <a:masterClrMapping/>
  </p:clrMapOvr>
  <p:transition spd="med">
    <p:wheel spokes="8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97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DC10139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пусть бегут неуклюже 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screen"/>
          <a:stretch>
            <a:fillRect/>
          </a:stretch>
        </p:blipFill>
        <p:spPr>
          <a:xfrm>
            <a:off x="899592" y="5617692"/>
            <a:ext cx="648072" cy="648072"/>
          </a:xfrm>
          <a:prstGeom prst="rect">
            <a:avLst/>
          </a:prstGeom>
        </p:spPr>
      </p:pic>
    </p:spTree>
  </p:cSld>
  <p:clrMapOvr>
    <a:masterClrMapping/>
  </p:clrMapOvr>
  <p:transition spd="med">
    <p:wheel spokes="8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ля през 2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0" y="-15491"/>
            <a:ext cx="5940152" cy="6788633"/>
          </a:xfrm>
          <a:prstGeom prst="rect">
            <a:avLst/>
          </a:prstGeom>
        </p:spPr>
      </p:pic>
      <p:pic>
        <p:nvPicPr>
          <p:cNvPr id="3" name="Рисунок 2" descr="для през 1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940152" y="2857500"/>
            <a:ext cx="3203848" cy="3091780"/>
          </a:xfrm>
          <a:prstGeom prst="rect">
            <a:avLst/>
          </a:prstGeom>
        </p:spPr>
      </p:pic>
      <p:pic>
        <p:nvPicPr>
          <p:cNvPr id="4" name="Iz_multfilma_Masha_i_medved_-_Tri_zhelaniya_minus__(get-tune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screen"/>
          <a:stretch>
            <a:fillRect/>
          </a:stretch>
        </p:blipFill>
        <p:spPr>
          <a:xfrm>
            <a:off x="755576" y="5822032"/>
            <a:ext cx="576064" cy="576064"/>
          </a:xfrm>
          <a:prstGeom prst="rect">
            <a:avLst/>
          </a:prstGeom>
        </p:spPr>
      </p:pic>
    </p:spTree>
  </p:cSld>
  <p:clrMapOvr>
    <a:masterClrMapping/>
  </p:clrMapOvr>
  <p:transition spd="med">
    <p:wheel spokes="8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786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рт2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23528" y="620688"/>
            <a:ext cx="3333710" cy="2947764"/>
          </a:xfrm>
          <a:prstGeom prst="rect">
            <a:avLst/>
          </a:prstGeom>
        </p:spPr>
      </p:pic>
      <p:pic>
        <p:nvPicPr>
          <p:cNvPr id="3" name="Рисунок 2" descr="картинка1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203848" y="836713"/>
            <a:ext cx="5940152" cy="5888780"/>
          </a:xfrm>
          <a:prstGeom prst="rect">
            <a:avLst/>
          </a:prstGeom>
        </p:spPr>
      </p:pic>
      <p:pic>
        <p:nvPicPr>
          <p:cNvPr id="5" name="4 класс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screen"/>
          <a:stretch>
            <a:fillRect/>
          </a:stretch>
        </p:blipFill>
        <p:spPr>
          <a:xfrm>
            <a:off x="3995936" y="5689700"/>
            <a:ext cx="720080" cy="720080"/>
          </a:xfrm>
          <a:prstGeom prst="rect">
            <a:avLst/>
          </a:prstGeom>
        </p:spPr>
      </p:pic>
    </p:spTree>
  </p:cSld>
  <p:clrMapOvr>
    <a:masterClrMapping/>
  </p:clrMapOvr>
  <p:transition spd="med">
    <p:wheel spokes="8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00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рт10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39552" y="0"/>
            <a:ext cx="8064896" cy="6858000"/>
          </a:xfrm>
          <a:prstGeom prst="rect">
            <a:avLst/>
          </a:prstGeom>
        </p:spPr>
      </p:pic>
      <p:pic>
        <p:nvPicPr>
          <p:cNvPr id="4" name="Иван Васильевич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screen"/>
          <a:stretch>
            <a:fillRect/>
          </a:stretch>
        </p:blipFill>
        <p:spPr>
          <a:xfrm>
            <a:off x="1043608" y="5589240"/>
            <a:ext cx="892547" cy="892547"/>
          </a:xfrm>
          <a:prstGeom prst="rect">
            <a:avLst/>
          </a:prstGeom>
        </p:spPr>
      </p:pic>
    </p:spTree>
  </p:cSld>
  <p:clrMapOvr>
    <a:masterClrMapping/>
  </p:clrMapOvr>
  <p:transition spd="med">
    <p:wheel spokes="8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84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ля през7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0" y="0"/>
            <a:ext cx="932452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60388" y="1412776"/>
            <a:ext cx="54160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Задачи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голубой вагон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screen"/>
          <a:stretch>
            <a:fillRect/>
          </a:stretch>
        </p:blipFill>
        <p:spPr>
          <a:xfrm>
            <a:off x="467544" y="5085184"/>
            <a:ext cx="748531" cy="748531"/>
          </a:xfrm>
          <a:prstGeom prst="rect">
            <a:avLst/>
          </a:prstGeom>
        </p:spPr>
      </p:pic>
    </p:spTree>
  </p:cSld>
  <p:clrMapOvr>
    <a:masterClrMapping/>
  </p:clrMapOvr>
  <p:transition spd="med">
    <p:wheel spokes="8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47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38</Words>
  <Application>Microsoft Office PowerPoint</Application>
  <PresentationFormat>Экран (4:3)</PresentationFormat>
  <Paragraphs>11</Paragraphs>
  <Slides>18</Slides>
  <Notes>0</Notes>
  <HiddenSlides>0</HiddenSlides>
  <MMClips>17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22</cp:revision>
  <dcterms:created xsi:type="dcterms:W3CDTF">2013-05-19T10:08:40Z</dcterms:created>
  <dcterms:modified xsi:type="dcterms:W3CDTF">2013-08-19T16:35:54Z</dcterms:modified>
</cp:coreProperties>
</file>