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475" r:id="rId2"/>
    <p:sldId id="436" r:id="rId3"/>
    <p:sldId id="471" r:id="rId4"/>
    <p:sldId id="472" r:id="rId5"/>
    <p:sldId id="473" r:id="rId6"/>
    <p:sldId id="474" r:id="rId7"/>
    <p:sldId id="437" r:id="rId8"/>
    <p:sldId id="461" r:id="rId9"/>
    <p:sldId id="441" r:id="rId10"/>
    <p:sldId id="449" r:id="rId11"/>
    <p:sldId id="455" r:id="rId12"/>
    <p:sldId id="4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стя" initials="н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28E"/>
    <a:srgbClr val="C82893"/>
    <a:srgbClr val="CC0099"/>
    <a:srgbClr val="1E7182"/>
    <a:srgbClr val="FF0066"/>
    <a:srgbClr val="2CA42F"/>
    <a:srgbClr val="99CCFF"/>
    <a:srgbClr val="90CDF6"/>
    <a:srgbClr val="66CCFF"/>
    <a:srgbClr val="16C3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9322" autoAdjust="0"/>
  </p:normalViewPr>
  <p:slideViewPr>
    <p:cSldViewPr>
      <p:cViewPr>
        <p:scale>
          <a:sx n="66" d="100"/>
          <a:sy n="66" d="100"/>
        </p:scale>
        <p:origin x="-102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9156-EE83-4089-A0DC-D79C81E407A2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ADCE9-E91E-4C3C-9D09-C1A412FD8A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ADCE9-E91E-4C3C-9D09-C1A412FD8A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AE51-BB52-4CAC-8C33-A2A64814DC31}" type="datetimeFigureOut">
              <a:rPr lang="ru-RU" smtClean="0"/>
              <a:pPr/>
              <a:t>09.09.2014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3825-A4F2-48BB-878C-087839C636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958166" cy="2928957"/>
          </a:xfrm>
        </p:spPr>
        <p:txBody>
          <a:bodyPr/>
          <a:lstStyle/>
          <a:p>
            <a:r>
              <a:rPr lang="ru-RU" sz="3200" b="1" dirty="0" smtClean="0"/>
              <a:t>Приложение №2.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К работе по теме: «Проектная деятельность учащихся школы 1 ступени как один из способов развития познавательной активности младших школьников при изучении истории нашей Родины».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3929066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учителя начальных классов МАОУ Гимназия №35 г. Владимира  Зубаревой Татьяны Ивановны. </a:t>
            </a:r>
            <a:endParaRPr lang="ru-RU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02" name="Picture 2" descr="C:\Users\настя\Pictures\IMG_25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285728"/>
            <a:ext cx="8429684" cy="6181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6357982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66946" name="Picture 2" descr="C:\Users\настя\Pictures\IMG_259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42910" y="357166"/>
            <a:ext cx="8072494" cy="607222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8501122" cy="614366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Пусть творчество </a:t>
            </a:r>
          </a:p>
          <a:p>
            <a:r>
              <a:rPr lang="ru-RU" sz="6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 жизни вовек не кончается,</a:t>
            </a:r>
          </a:p>
          <a:p>
            <a:r>
              <a:rPr lang="ru-RU" sz="6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Сказка повсюду всегда получается.</a:t>
            </a:r>
            <a:endParaRPr lang="ru-RU" sz="60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8183880" cy="554506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scene3d>
            <a:camera prst="orthographicFront"/>
            <a:lightRig rig="twoPt" dir="t"/>
          </a:scene3d>
          <a:sp3d prstMaterial="metal">
            <a:bevelB/>
          </a:sp3d>
        </p:spPr>
        <p:txBody>
          <a:bodyPr>
            <a:prstTxWarp prst="textInflateBottom">
              <a:avLst/>
            </a:prstTxWarp>
            <a:normAutofit/>
          </a:bodyPr>
          <a:lstStyle/>
          <a:p>
            <a:pPr algn="ctr"/>
            <a:r>
              <a:rPr lang="ru-RU" sz="4400" dirty="0" smtClean="0">
                <a:solidFill>
                  <a:srgbClr val="C82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деятельность.</a:t>
            </a:r>
            <a:endParaRPr lang="ru-RU" sz="4400" dirty="0">
              <a:solidFill>
                <a:srgbClr val="C828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7200" b="1" i="1" u="sng" spc="112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2D128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«Проектная деятельность учащихся школы </a:t>
            </a:r>
            <a:r>
              <a:rPr lang="en-US" b="1" dirty="0" smtClean="0">
                <a:solidFill>
                  <a:srgbClr val="2D128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l </a:t>
            </a:r>
            <a:r>
              <a:rPr lang="ru-RU" b="1" dirty="0" smtClean="0">
                <a:solidFill>
                  <a:srgbClr val="2D128E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ступени как один из способов развития познавательной активности младших школьников при изучении истории нашей Родины»</a:t>
            </a:r>
            <a:endParaRPr lang="ru-RU" b="1" dirty="0">
              <a:solidFill>
                <a:srgbClr val="2D128E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проекта: </a:t>
            </a:r>
            <a:r>
              <a:rPr lang="ru-RU" sz="4800" dirty="0" smtClean="0">
                <a:solidFill>
                  <a:srgbClr val="2D128E"/>
                </a:solidFill>
              </a:rPr>
              <a:t>донести правду о Великой Отечественной войне, показать какое большое историческое значение имеет День Победы в истории развития нашей страны.</a:t>
            </a:r>
            <a:endParaRPr lang="ru-RU" sz="4800" dirty="0">
              <a:solidFill>
                <a:srgbClr val="2D128E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22619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: </a:t>
            </a:r>
            <a:r>
              <a:rPr lang="ru-RU" sz="3200" dirty="0" smtClean="0"/>
              <a:t>познакомить с историей страны, своей семьи; умение применять на письме полученные орфографические знания;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развитие навыков: </a:t>
            </a:r>
            <a:r>
              <a:rPr lang="ru-RU" sz="3200" dirty="0" smtClean="0"/>
              <a:t>самостоятельной работы с источником, самостоятельного  принятия решения, мыслительной деятельности при проектировании, планировании, анализе, синтезе, структурировании и информации, развития устной и письменной речи, </a:t>
            </a:r>
            <a:br>
              <a:rPr lang="ru-RU" sz="3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3200" dirty="0" smtClean="0"/>
              <a:t>навыки совместной работы детей, требующей творческого применения знаний, умение выполнять частично поисковую деятельность, использовать результаты своего труда на практике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воспитательные: </a:t>
            </a:r>
            <a:r>
              <a:rPr lang="ru-RU" sz="3200" dirty="0" smtClean="0"/>
              <a:t>воспитание патриотических чувств на ярких примерах героизма нашей армии, храбрости и мужества народа</a:t>
            </a:r>
            <a:br>
              <a:rPr lang="ru-RU" sz="3200" dirty="0" smtClean="0"/>
            </a:br>
            <a:r>
              <a:rPr lang="ru-RU" sz="3200" dirty="0" smtClean="0"/>
              <a:t>навыки</a:t>
            </a:r>
            <a:endParaRPr lang="ru-RU" sz="3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28604"/>
            <a:ext cx="8183880" cy="5929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8501122" cy="6072230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401410" name="Object 2"/>
          <p:cNvGraphicFramePr>
            <a:graphicFrameLocks noChangeAspect="1"/>
          </p:cNvGraphicFramePr>
          <p:nvPr/>
        </p:nvGraphicFramePr>
        <p:xfrm>
          <a:off x="0" y="0"/>
          <a:ext cx="9644066" cy="8501146"/>
        </p:xfrm>
        <a:graphic>
          <a:graphicData uri="http://schemas.openxmlformats.org/presentationml/2006/ole">
            <p:oleObj spid="_x0000_s452610" name="Документ" r:id="rId5" imgW="10429575" imgH="10745002" progId="">
              <p:embed/>
            </p:oleObj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28654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73090" name="Picture 2" descr="C:\Users\настя\Pictures\IMG_25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158" y="357165"/>
            <a:ext cx="8429685" cy="6286545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643999" cy="6215106"/>
          </a:xfrm>
          <a:blipFill>
            <a:blip r:embed="rId3" cstate="print"/>
            <a:tile tx="0" ty="0" sx="100000" sy="100000" flip="none" algn="tl"/>
          </a:blip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астя\Pictures\Таня\IMG_0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28604"/>
            <a:ext cx="8429684" cy="6143668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4405</TotalTime>
  <Words>95</Words>
  <Application>Microsoft Office PowerPoint</Application>
  <PresentationFormat>Экран (4:3)</PresentationFormat>
  <Paragraphs>22</Paragraphs>
  <Slides>12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Приложение №2. К работе по теме: «Проектная деятельность учащихся школы 1 ступени как один из способов развития познавательной активности младших школьников при изучении истории нашей Родины». </vt:lpstr>
      <vt:lpstr>Проектная деятельность</vt:lpstr>
      <vt:lpstr>Тема «Проектная деятельность учащихся школы l ступени как один из способов развития познавательной активности младших школьников при изучении истории нашей Родины»</vt:lpstr>
      <vt:lpstr>Цель проекта: донести правду о Великой Отечественной войне, показать какое большое историческое значение имеет День Победы в истории развития нашей страны.</vt:lpstr>
      <vt:lpstr> Задачи:              образовательные : познакомить с историей страны, своей семьи; умение применять на письме полученные орфографические знания;    развитие навыков: самостоятельной работы с источником, самостоятельного  принятия решения, мыслительной деятельности при проектировании, планировании, анализе, синтезе, структурировании и информации, развития устной и письменной речи,   </vt:lpstr>
      <vt:lpstr>навыки совместной работы детей, требующей творческого применения знаний, умение выполнять частично поисковую деятельность, использовать результаты своего труда на практике воспитательные: воспитание патриотических чувств на ярких примерах героизма нашей армии, храбрости и мужества народа навыки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Зубарева Татьяна Ивановна   Учитель начальных классов   Гимназии № 35</dc:title>
  <dc:creator>настя</dc:creator>
  <cp:lastModifiedBy>User</cp:lastModifiedBy>
  <cp:revision>155</cp:revision>
  <dcterms:created xsi:type="dcterms:W3CDTF">2009-10-09T12:27:54Z</dcterms:created>
  <dcterms:modified xsi:type="dcterms:W3CDTF">2014-09-08T20:53:53Z</dcterms:modified>
</cp:coreProperties>
</file>