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4" r:id="rId4"/>
    <p:sldId id="260" r:id="rId5"/>
    <p:sldId id="261" r:id="rId6"/>
    <p:sldId id="265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50AD6-21DA-4004-82D5-59B336EC854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30359-9767-4808-BF6C-1525D80EB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0359-9767-4808-BF6C-1525D80EBE9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images.yandex.ru/yandsearch?ed=1&amp;text=%D0%BC%D0%B3%D1%83%20%D0%B8%D0%BC%20%D0%BB%D0%BE%D0%BC%D0%BE%D0%BD%D0%BE%D1%81%D0%BE%D0%B2%D0%B0%20%D1%84%D0%B0%D0%BA%D1%83%D0%BB%D1%8C%D1%82%D0%B5%D1%82%D1%8B&amp;p=5&amp;img_url=img-fotki.yandex.ru/get/3907/mr-andersn.1/0_23eb3_f30fb2eb_L&amp;rpt=simage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hyperlink" Target="http://ru.wikipedia.org/wiki/%D0%A4%D0%B0%D0%B9%D0%BB:Space_museum_(Kaluga)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upload.wikimedia.org/wikipedia/commons/4/45/Monument_Minin_and_Pozharsky_in_NN.jpg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hyperlink" Target="http://upload.wikimedia.org/wikipedia/commons/6/6a/Parovoz_L-0012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g.zhivem.ru/photo/107/107737_42.jpg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irota.ru/forum/images/31/31794.jpeg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hyperlink" Target="http://sobory.ru/photo/index.html?photo=7346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jpeg"/><Relationship Id="rId7" Type="http://schemas.openxmlformats.org/officeDocument/2006/relationships/hyperlink" Target="http://www.union-travel.ru/assets/files/russia/excursion/sankt-peterburg/kazanskii-kafedralnyi-sobor1.jpg" TargetMode="External"/><Relationship Id="rId2" Type="http://schemas.openxmlformats.org/officeDocument/2006/relationships/hyperlink" Target="http://ru.wikipedia.org/wiki/%D0%A4%D0%B0%D0%B9%D0%BB:PalaceSquareNight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ru.wikipedia.org/wiki/%D0%A4%D0%B0%D0%B9%D0%BB:Peterhof2.jpg" TargetMode="External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00034" y="1785926"/>
            <a:ext cx="7729566" cy="434023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428604"/>
            <a:ext cx="4500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Города России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785926"/>
            <a:ext cx="8001056" cy="51090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МБОУ </a:t>
            </a:r>
            <a:r>
              <a:rPr lang="ru-RU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Станковская</a:t>
            </a:r>
            <a:endParaRPr lang="ru-RU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Начальная общеобразовательная школа</a:t>
            </a:r>
          </a:p>
          <a:p>
            <a:pPr algn="r"/>
            <a:r>
              <a:rPr lang="ru-RU" sz="2800" i="1" dirty="0" smtClean="0"/>
              <a:t>Учитель начальных классов</a:t>
            </a:r>
          </a:p>
          <a:p>
            <a:pPr algn="r"/>
            <a:r>
              <a:rPr lang="ru-RU" sz="2800" i="1" dirty="0" smtClean="0"/>
              <a:t> Васильева Нина </a:t>
            </a:r>
            <a:r>
              <a:rPr lang="ru-RU" sz="2800" i="1" dirty="0" err="1" smtClean="0"/>
              <a:t>Калениковна</a:t>
            </a:r>
            <a:endParaRPr lang="ru-RU" sz="2800" dirty="0" smtClean="0"/>
          </a:p>
          <a:p>
            <a:pPr algn="ctr"/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Москва столица нашей родины</a:t>
            </a:r>
            <a:endParaRPr lang="ru-RU" dirty="0"/>
          </a:p>
        </p:txBody>
      </p:sp>
      <p:pic>
        <p:nvPicPr>
          <p:cNvPr id="8" name="Содержимое 7" descr="St_Basils_Cathedral-500px[1]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15074" y="3101814"/>
            <a:ext cx="2377588" cy="2995761"/>
          </a:xfrm>
        </p:spPr>
      </p:pic>
      <p:pic>
        <p:nvPicPr>
          <p:cNvPr id="16" name="Содержимое 15" descr="kremlin_spasskaya_tower[1]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3571876"/>
            <a:ext cx="1732662" cy="2597137"/>
          </a:xfrm>
        </p:spPr>
      </p:pic>
      <p:sp>
        <p:nvSpPr>
          <p:cNvPr id="19" name="Прямоугольник 18"/>
          <p:cNvSpPr/>
          <p:nvPr/>
        </p:nvSpPr>
        <p:spPr>
          <a:xfrm>
            <a:off x="4857752" y="5500702"/>
            <a:ext cx="36433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Покровский Собор</a:t>
            </a:r>
            <a:endParaRPr lang="ru-RU" sz="2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00100" y="5715016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Спасская башня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15" descr="1850945954Big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036091"/>
            <a:ext cx="2357454" cy="1768089"/>
          </a:xfrm>
          <a:prstGeom prst="rect">
            <a:avLst/>
          </a:prstGeom>
        </p:spPr>
      </p:pic>
      <p:pic>
        <p:nvPicPr>
          <p:cNvPr id="6" name="Содержимое 8" descr="p1100018_640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714884"/>
            <a:ext cx="2233598" cy="1675199"/>
          </a:xfrm>
          <a:prstGeom prst="rect">
            <a:avLst/>
          </a:prstGeom>
        </p:spPr>
      </p:pic>
      <p:pic>
        <p:nvPicPr>
          <p:cNvPr id="7" name="Содержимое 6" descr="Tretyakovgallery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4879372"/>
            <a:ext cx="1709750" cy="1783644"/>
          </a:xfrm>
          <a:prstGeom prst="rect">
            <a:avLst/>
          </a:prstGeom>
        </p:spPr>
      </p:pic>
      <p:pic>
        <p:nvPicPr>
          <p:cNvPr id="4098" name="Picture 2" descr="i?id=153553585-39-7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500042"/>
            <a:ext cx="155502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357950" y="2714620"/>
            <a:ext cx="250033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FF0000"/>
                </a:solidFill>
              </a:rPr>
              <a:t>Храм Христа Спасителя</a:t>
            </a:r>
            <a:endParaRPr lang="ru-RU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85161" y="4286256"/>
            <a:ext cx="22621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Красная площадь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47803" y="6215082"/>
            <a:ext cx="251876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Третьяковская галерея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2357430"/>
            <a:ext cx="219162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МГУ имени В.М. Ломоносова </a:t>
            </a:r>
            <a:endParaRPr lang="ru-RU" sz="1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6000768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Большой театр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E:\проект\москва\2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1130506"/>
            <a:ext cx="1480922" cy="165552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357554" y="714356"/>
            <a:ext cx="2815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Москва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422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074184"/>
            <a:ext cx="1785950" cy="269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43357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1033702"/>
            <a:ext cx="1928826" cy="132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Файл:Monument Minin and Pozharsky in N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4830349"/>
            <a:ext cx="2441516" cy="195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250px-Space_museum_%28Kaluga%2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9" y="5204904"/>
            <a:ext cx="1928826" cy="129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Файл:Parovoz L-0012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00760" y="945154"/>
            <a:ext cx="2286016" cy="162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000365" y="5143512"/>
            <a:ext cx="22860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 Оке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5420" y="1785926"/>
            <a:ext cx="8706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Орел</a:t>
            </a:r>
            <a:endParaRPr lang="ru-RU" sz="2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6072206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Калуга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47464" y="1785926"/>
            <a:ext cx="1494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dirty="0" smtClean="0"/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Коломна</a:t>
            </a:r>
            <a:r>
              <a:rPr lang="ru-RU" sz="5400" dirty="0" smtClean="0"/>
              <a:t> 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12607" y="1571612"/>
            <a:ext cx="9893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dirty="0" smtClean="0"/>
              <a:t>Муром</a:t>
            </a:r>
            <a:endParaRPr lang="ru-RU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5008" y="6286520"/>
            <a:ext cx="22903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Нижний Новгород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b="1" cap="none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053687"/>
            <a:ext cx="1928825" cy="173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064848"/>
            <a:ext cx="1893672" cy="186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5" descr="Отсканировано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711637"/>
            <a:ext cx="1928826" cy="184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998" y="4929198"/>
            <a:ext cx="2188738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i-main-pic" descr="Картинка 21 из 2847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1167423"/>
            <a:ext cx="2374263" cy="159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3000371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Золотое кольцо России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5786454"/>
            <a:ext cx="18774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/>
              <a:t>Сергиев Посад</a:t>
            </a:r>
            <a:r>
              <a:rPr lang="ru-RU" sz="2000" dirty="0" smtClean="0"/>
              <a:t> 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5929330"/>
            <a:ext cx="194271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/>
              <a:t>Ростов Великий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72330" y="2428868"/>
            <a:ext cx="13628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/>
              <a:t>Ярославль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2357430"/>
            <a:ext cx="21431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Суздаль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5857892"/>
            <a:ext cx="24288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dirty="0" smtClean="0"/>
              <a:t> </a:t>
            </a:r>
            <a:r>
              <a:rPr lang="ru-RU" sz="2000" b="1" dirty="0" smtClean="0"/>
              <a:t>Владимир</a:t>
            </a:r>
            <a:r>
              <a:rPr lang="ru-RU" sz="2000" dirty="0" smtClean="0"/>
              <a:t> </a:t>
            </a:r>
            <a:endParaRPr lang="ru-RU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3" name="i-main-pic" descr="Картинка 8 из 15529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4857760"/>
            <a:ext cx="1775106" cy="145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357554" y="1714488"/>
            <a:ext cx="260943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5400" dirty="0" smtClean="0"/>
              <a:t>. </a:t>
            </a:r>
            <a:r>
              <a:rPr lang="ru-RU" sz="1600" dirty="0" smtClean="0">
                <a:solidFill>
                  <a:schemeClr val="bg1"/>
                </a:solidFill>
              </a:rPr>
              <a:t>Фрески Андрея Рублева</a:t>
            </a:r>
          </a:p>
          <a:p>
            <a:r>
              <a:rPr lang="ru-RU" sz="5400" b="1" dirty="0" smtClean="0"/>
              <a:t> </a:t>
            </a:r>
            <a:endParaRPr lang="ru-RU" sz="5400" dirty="0" smtClean="0"/>
          </a:p>
          <a:p>
            <a:pPr algn="ctr"/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ладивосток. Кафедральный собор Николая Чудотворц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674482"/>
            <a:ext cx="2071702" cy="139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643182"/>
            <a:ext cx="4543754" cy="174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714744" y="3929066"/>
            <a:ext cx="14105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 города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5143512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611485"/>
            <a:ext cx="2116967" cy="147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286116" y="857232"/>
            <a:ext cx="24799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Владивосток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214290"/>
            <a:ext cx="236635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Памятник Кириллу </a:t>
            </a:r>
          </a:p>
          <a:p>
            <a:pPr algn="ctr"/>
            <a:r>
              <a:rPr lang="ru-RU" sz="20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  </a:t>
            </a:r>
            <a:r>
              <a:rPr lang="ru-RU" sz="20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Мефодию</a:t>
            </a:r>
            <a:endParaRPr lang="ru-RU" sz="20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6357958"/>
            <a:ext cx="254217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Памятник героям ВОВ</a:t>
            </a:r>
            <a:endParaRPr lang="ru-RU" sz="16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714488"/>
            <a:ext cx="255512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собор Николая Чудотворца</a:t>
            </a:r>
            <a:endParaRPr lang="ru-RU" sz="1600" b="1" cap="none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5135588"/>
            <a:ext cx="2147897" cy="15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ворцовая площадь ночью">
            <a:hlinkClick r:id="rId2" tooltip="&quot;Дворцовая площадь ночью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518170"/>
            <a:ext cx="5214974" cy="121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250px-Peterhof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40" y="0"/>
            <a:ext cx="246604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G:\проект\Питер Владивосток\image002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4767424"/>
            <a:ext cx="2428892" cy="18228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86049" y="428604"/>
            <a:ext cx="328614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Санкт- Петербург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50" name="AutoShape 2" descr="Картинка 8 из 6133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59374" y="214290"/>
            <a:ext cx="2126610" cy="15001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5072074"/>
            <a:ext cx="2202822" cy="155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446172"/>
            <a:ext cx="1858946" cy="139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3357554" y="3286124"/>
            <a:ext cx="24760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Дворцовая площадь 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285860"/>
            <a:ext cx="11496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фонтаны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00826" y="1428736"/>
            <a:ext cx="18918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Зимний дворец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6215082"/>
            <a:ext cx="20270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Казанский собор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43636" y="6143644"/>
            <a:ext cx="20685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Памятник Петру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Троицкий кафедральный соб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00364" y="2509284"/>
            <a:ext cx="2143140" cy="1636179"/>
          </a:xfrm>
          <a:prstGeom prst="rect">
            <a:avLst/>
          </a:prstGeom>
          <a:noFill/>
          <a:ln/>
        </p:spPr>
      </p:pic>
      <p:pic>
        <p:nvPicPr>
          <p:cNvPr id="3" name="Picture 14" descr="Памятник А.С.Пушкину и Арине Родионов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5721" y="4727536"/>
            <a:ext cx="2286016" cy="1817733"/>
          </a:xfrm>
          <a:prstGeom prst="rect">
            <a:avLst/>
          </a:prstGeom>
          <a:noFill/>
          <a:ln/>
        </p:spPr>
      </p:pic>
      <p:sp>
        <p:nvSpPr>
          <p:cNvPr id="4" name="Прямоугольник 3"/>
          <p:cNvSpPr/>
          <p:nvPr/>
        </p:nvSpPr>
        <p:spPr>
          <a:xfrm>
            <a:off x="428596" y="5929331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А.С. Пушкин,</a:t>
            </a:r>
          </a:p>
          <a:p>
            <a:pPr algn="ctr"/>
            <a:r>
              <a:rPr lang="ru-RU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Арина Родионовна</a:t>
            </a:r>
            <a:endParaRPr lang="ru-RU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12" descr="Современный Пс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143636" y="4732744"/>
            <a:ext cx="2414584" cy="1810938"/>
          </a:xfrm>
          <a:prstGeom prst="rect">
            <a:avLst/>
          </a:prstGeom>
          <a:noFill/>
          <a:ln/>
        </p:spPr>
      </p:pic>
      <p:sp>
        <p:nvSpPr>
          <p:cNvPr id="6" name="Прямоугольник 5"/>
          <p:cNvSpPr/>
          <p:nvPr/>
        </p:nvSpPr>
        <p:spPr>
          <a:xfrm>
            <a:off x="6143636" y="6072206"/>
            <a:ext cx="192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ул. </a:t>
            </a:r>
            <a:r>
              <a:rPr lang="ru-RU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latin typeface="Arial"/>
                <a:cs typeface="Arial"/>
              </a:rPr>
              <a:t>Октябрьская</a:t>
            </a:r>
            <a:endParaRPr lang="ru-RU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7" name="Picture 7" descr="Вечевая площад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61941" y="856760"/>
            <a:ext cx="1809729" cy="1357793"/>
          </a:xfrm>
          <a:prstGeom prst="rect">
            <a:avLst/>
          </a:prstGeo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357158" y="1785926"/>
            <a:ext cx="1940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itchFamily="18" charset="0"/>
              </a:rPr>
              <a:t>Вечевая площадь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7" y="3571877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itchFamily="18" charset="0"/>
              </a:rPr>
              <a:t>Троицкий кафедральный собор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0" name="Picture 7" descr="Псковский Кремл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215073" y="592780"/>
            <a:ext cx="2020703" cy="1478897"/>
          </a:xfrm>
          <a:prstGeom prst="rect">
            <a:avLst/>
          </a:prstGeom>
          <a:noFill/>
          <a:ln/>
        </p:spPr>
      </p:pic>
      <p:sp>
        <p:nvSpPr>
          <p:cNvPr id="11" name="Прямоугольник 10"/>
          <p:cNvSpPr/>
          <p:nvPr/>
        </p:nvSpPr>
        <p:spPr>
          <a:xfrm>
            <a:off x="6072198" y="1714488"/>
            <a:ext cx="2088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itchFamily="18" charset="0"/>
              </a:rPr>
              <a:t>Псковский Кремль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61555" y="785794"/>
            <a:ext cx="35677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Псков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106</Words>
  <Application>Microsoft Office PowerPoint</Application>
  <PresentationFormat>Экран (4:3)</PresentationFormat>
  <Paragraphs>49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Москва столица нашей родины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Города России</dc:title>
  <dc:creator>Коля</dc:creator>
  <cp:lastModifiedBy>Admin</cp:lastModifiedBy>
  <cp:revision>40</cp:revision>
  <dcterms:created xsi:type="dcterms:W3CDTF">2011-05-18T20:19:42Z</dcterms:created>
  <dcterms:modified xsi:type="dcterms:W3CDTF">2015-01-18T13:07:26Z</dcterms:modified>
</cp:coreProperties>
</file>