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7B470-2BEA-4E19-B479-FF4B3535D016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06CB5-0DF4-43D3-B554-DC753BDB9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7B470-2BEA-4E19-B479-FF4B3535D016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06CB5-0DF4-43D3-B554-DC753BDB9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7B470-2BEA-4E19-B479-FF4B3535D016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06CB5-0DF4-43D3-B554-DC753BDB9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7B470-2BEA-4E19-B479-FF4B3535D016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06CB5-0DF4-43D3-B554-DC753BDB9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7B470-2BEA-4E19-B479-FF4B3535D016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06CB5-0DF4-43D3-B554-DC753BDB9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7B470-2BEA-4E19-B479-FF4B3535D016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06CB5-0DF4-43D3-B554-DC753BDB9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7B470-2BEA-4E19-B479-FF4B3535D016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06CB5-0DF4-43D3-B554-DC753BDB9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7B470-2BEA-4E19-B479-FF4B3535D016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06CB5-0DF4-43D3-B554-DC753BDB9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7B470-2BEA-4E19-B479-FF4B3535D016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06CB5-0DF4-43D3-B554-DC753BDB9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7B470-2BEA-4E19-B479-FF4B3535D016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06CB5-0DF4-43D3-B554-DC753BDB9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7B470-2BEA-4E19-B479-FF4B3535D016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06CB5-0DF4-43D3-B554-DC753BDB9C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BF7B470-2BEA-4E19-B479-FF4B3535D016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2C06CB5-0DF4-43D3-B554-DC753BDB9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Декада русского языка и литературного чтения в начальной школе.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24 февраля – 3 марта</a:t>
            </a:r>
          </a:p>
          <a:p>
            <a:r>
              <a:rPr lang="ru-RU" dirty="0" smtClean="0"/>
              <a:t>2013 года.</a:t>
            </a:r>
          </a:p>
          <a:p>
            <a:r>
              <a:rPr lang="ru-RU" dirty="0" smtClean="0"/>
              <a:t>185 школа.</a:t>
            </a:r>
          </a:p>
          <a:p>
            <a:endParaRPr lang="ru-RU" dirty="0" smtClean="0"/>
          </a:p>
          <a:p>
            <a:r>
              <a:rPr lang="ru-RU" dirty="0" smtClean="0"/>
              <a:t>Подготовила и провела олимпиаду учитель начальных классов </a:t>
            </a:r>
            <a:r>
              <a:rPr lang="ru-RU" b="1" i="1" dirty="0" err="1" smtClean="0"/>
              <a:t>Титоренко</a:t>
            </a:r>
            <a:r>
              <a:rPr lang="ru-RU" b="1" i="1" dirty="0" smtClean="0"/>
              <a:t> Людмила Андреевна</a:t>
            </a:r>
            <a:endParaRPr lang="ru-RU" b="1" i="1" dirty="0"/>
          </a:p>
        </p:txBody>
      </p:sp>
    </p:spTree>
  </p:cSld>
  <p:clrMapOvr>
    <a:masterClrMapping/>
  </p:clrMapOvr>
  <p:transition advTm="14406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 это наши эмблемы.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Маршрутный лист команд.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Мы думаем!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elena.abramenko\Desktop\Рисунок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58071"/>
            <a:ext cx="3424188" cy="227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elena.abramenko\Desktop\Рисунок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72" y="2276872"/>
            <a:ext cx="3399973" cy="225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016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Игра по станциям во 2-ых классах.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pPr algn="ctr"/>
            <a:r>
              <a:rPr lang="ru-RU" dirty="0" smtClean="0"/>
              <a:t>Знакомимся с правилами игры.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8194" name="Picture 2" descr="C:\Users\elena.abramenko\Desktop\Рисунок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5688632" cy="417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493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Командам не терпится начать игру!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 descr="C:\Users\elena.abramenko\Desktop\Рисунок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94" y="1124744"/>
            <a:ext cx="3649538" cy="242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elena.abramenko\Desktop\Рисунок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130418"/>
            <a:ext cx="3481139" cy="23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495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36876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 игре – 4 станции.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«Ошибочка»</a:t>
            </a:r>
            <a:br>
              <a:rPr lang="ru-RU" dirty="0" smtClean="0"/>
            </a:br>
            <a:r>
              <a:rPr lang="ru-RU" dirty="0" smtClean="0"/>
              <a:t>«Смекалистая»</a:t>
            </a:r>
            <a:br>
              <a:rPr lang="ru-RU" dirty="0" smtClean="0"/>
            </a:br>
            <a:r>
              <a:rPr lang="ru-RU" dirty="0" smtClean="0"/>
              <a:t>«Угадай-ка»</a:t>
            </a:r>
            <a:br>
              <a:rPr lang="ru-RU" dirty="0" smtClean="0"/>
            </a:br>
            <a:r>
              <a:rPr lang="ru-RU" dirty="0" smtClean="0"/>
              <a:t>«Как хорошо» уметь читать!»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flipV="1">
            <a:off x="5652120" y="1402083"/>
            <a:ext cx="2858527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elena.abramenko\Desktop\Рисунок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06862"/>
            <a:ext cx="4752104" cy="315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4922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 станции «Угадай-ка»</a:t>
            </a:r>
            <a:endParaRPr lang="ru-RU" dirty="0"/>
          </a:p>
        </p:txBody>
      </p:sp>
      <p:pic>
        <p:nvPicPr>
          <p:cNvPr id="4" name="Содержимое 3" descr="CIMG04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1536" y="530225"/>
            <a:ext cx="6306965" cy="4187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4453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 станциях: «Ошибочка» и «Смекалистые»</a:t>
            </a:r>
            <a:endParaRPr lang="ru-RU" dirty="0"/>
          </a:p>
        </p:txBody>
      </p:sp>
      <p:pic>
        <p:nvPicPr>
          <p:cNvPr id="5" name="Содержимое 4" descr="CIMG04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419441"/>
            <a:ext cx="3932237" cy="2611006"/>
          </a:xfrm>
        </p:spPr>
      </p:pic>
      <p:pic>
        <p:nvPicPr>
          <p:cNvPr id="6" name="Содержимое 5" descr="CIMG05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419968"/>
            <a:ext cx="3930650" cy="2609952"/>
          </a:xfrm>
        </p:spPr>
      </p:pic>
    </p:spTree>
  </p:cSld>
  <p:clrMapOvr>
    <a:masterClrMapping/>
  </p:clrMapOvr>
  <p:transition advTm="5062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Станции «Угадай-ка» и               «Как хорошо уметь читать!»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elena.abramenko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2736304" cy="41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elena.abramenko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539" y="764704"/>
            <a:ext cx="2730648" cy="410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4844"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победители игры. 2-б класс.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C:\Users\elena.abramenko\Desktop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400800" cy="410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Победители игры,  2-а класс.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elena.abramenko\Desktop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2246"/>
            <a:ext cx="6984776" cy="427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Стенная газета  2-б класса.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elena.abramenko\Desktop\Рисуно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618781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1484784"/>
            <a:ext cx="8183880" cy="27363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Олимпиадные работы по классам.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каждом классе ребята писали олимпиадные работы.</a:t>
            </a:r>
          </a:p>
          <a:p>
            <a:pPr algn="ctr"/>
            <a:r>
              <a:rPr lang="ru-RU" dirty="0" smtClean="0"/>
              <a:t>Посмотрите как это было.</a:t>
            </a:r>
            <a:endParaRPr lang="ru-RU" dirty="0"/>
          </a:p>
        </p:txBody>
      </p:sp>
    </p:spTree>
  </p:cSld>
  <p:clrMapOvr>
    <a:masterClrMapping/>
  </p:clrMapOvr>
  <p:transition advTm="5500"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Стенная газета 2-а класса.</a:t>
            </a:r>
            <a:endParaRPr lang="ru-RU" dirty="0"/>
          </a:p>
        </p:txBody>
      </p:sp>
      <p:pic>
        <p:nvPicPr>
          <p:cNvPr id="4" name="Содержимое 3" descr="CIMG05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1536" y="530225"/>
            <a:ext cx="6306965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Стенная газета 3-а класса.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elena.abramenko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6749105" cy="44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Стенная газета 3-б класса.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elena.abramenko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75474"/>
            <a:ext cx="619268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Стенные газеты 3-б класса.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elena.abramenko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90287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elena.abramenko\Desktop\Рисунок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068" y="1628800"/>
            <a:ext cx="390287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Сочинения о зиме и стенная газета учеников 4-а класса.</a:t>
            </a:r>
            <a:endParaRPr lang="ru-RU" dirty="0"/>
          </a:p>
        </p:txBody>
      </p:sp>
      <p:pic>
        <p:nvPicPr>
          <p:cNvPr id="5" name="Содержимое 4" descr="CIMG04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419441"/>
            <a:ext cx="3932238" cy="2611006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elena.abramenko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20" y="1340768"/>
            <a:ext cx="401981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Стенная газета учеников 4-б класса.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elena.abramenko\Desktop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3" y="620688"/>
            <a:ext cx="6719739" cy="446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Так проходила «Своя игра»        в 3 – 4 классах.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elena.abramenko\Desktop\Рисуно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30716"/>
            <a:ext cx="3741957" cy="24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elena.abramenko\Desktop\Рисунок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93689"/>
            <a:ext cx="3816424" cy="253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Команды – победительницы третьих классов.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elena.abramenko\Desktop\Рисунок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796481" cy="252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elena.abramenko\Desktop\Рисунок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932238" cy="261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Команды победительницы       четвёртых классов.</a:t>
            </a:r>
            <a:endParaRPr lang="ru-RU" dirty="0"/>
          </a:p>
        </p:txBody>
      </p:sp>
      <p:pic>
        <p:nvPicPr>
          <p:cNvPr id="5" name="Содержимое 4" descr="CIMG05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420888"/>
            <a:ext cx="3932238" cy="2611006"/>
          </a:xfrm>
        </p:spPr>
      </p:pic>
      <p:pic>
        <p:nvPicPr>
          <p:cNvPr id="6" name="Содержимое 5" descr="CIMG05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124744"/>
            <a:ext cx="3930650" cy="2609952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980728"/>
            <a:ext cx="8183880" cy="50564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Желаем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дальнейших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</a:t>
            </a:r>
            <a:r>
              <a:rPr lang="ru-RU" sz="4800" i="1" dirty="0" smtClean="0"/>
              <a:t>у с </a:t>
            </a:r>
            <a:r>
              <a:rPr lang="ru-RU" sz="4800" i="1" dirty="0" err="1" smtClean="0"/>
              <a:t>п</a:t>
            </a:r>
            <a:r>
              <a:rPr lang="ru-RU" sz="4800" i="1" dirty="0" smtClean="0"/>
              <a:t> е </a:t>
            </a:r>
            <a:r>
              <a:rPr lang="ru-RU" sz="4800" i="1" dirty="0" err="1" smtClean="0"/>
              <a:t>х</a:t>
            </a:r>
            <a:r>
              <a:rPr lang="ru-RU" sz="4800" i="1" dirty="0" smtClean="0"/>
              <a:t> о в !!!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очень старались!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elena.abramenko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89491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elena.abramenko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923322" cy="260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75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Первый раз мы писали такую трудную работу!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elena.abramenko\Desktop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149410" cy="275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elena.abramenko\Desktop\Рисунок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3817"/>
            <a:ext cx="401129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29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4-а классе прошёл конкурс на лучшее сочинение о зиме.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Сочинения о зиме.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Какие мы серьёзные!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elena.abramenko\Desktop\Рисуно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9" y="1844825"/>
            <a:ext cx="3649452" cy="242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elena.abramenko\Desktop\Рисунок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91" y="1842832"/>
            <a:ext cx="3655456" cy="242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015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победители!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Арбузова Наталья, 4-б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Афанасьева Лиза,4-а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elena.abramenko\Desktop\Рисунок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3006353" cy="380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elena.abramenko\Desktop\Рисунок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69758"/>
            <a:ext cx="2981969" cy="373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610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победители!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Перлова</a:t>
            </a:r>
            <a:r>
              <a:rPr lang="ru-RU" dirty="0" smtClean="0"/>
              <a:t> Агнесса, 3-б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Саблин Саша, 3-а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elena.abramenko\Desktop\Рисунок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78941"/>
            <a:ext cx="2160240" cy="337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lena.abramenko\Desktop\Рисунок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66148"/>
            <a:ext cx="2304255" cy="348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4203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победители!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Гольдберг Миша, 3-а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Горячев Алексей, 2-б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elena.abramenko\Desktop\Рисунок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04" y="1250664"/>
            <a:ext cx="3648268" cy="419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elena.abramenko\Desktop\Рисунок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83273"/>
            <a:ext cx="3574588" cy="23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29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победители!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Акберова</a:t>
            </a:r>
            <a:r>
              <a:rPr lang="ru-RU" dirty="0" smtClean="0"/>
              <a:t> Эмма, 2-а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CIMG055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608013" y="1887486"/>
            <a:ext cx="3930650" cy="2609952"/>
          </a:xfrm>
        </p:spPr>
      </p:pic>
      <p:pic>
        <p:nvPicPr>
          <p:cNvPr id="8" name="Содержимое 7" descr="CIMG045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4652963" y="1887486"/>
            <a:ext cx="3930650" cy="2609952"/>
          </a:xfrm>
        </p:spPr>
      </p:pic>
    </p:spTree>
  </p:cSld>
  <p:clrMapOvr>
    <a:masterClrMapping/>
  </p:clrMapOvr>
  <p:transition advTm="4796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181</TotalTime>
  <Words>259</Words>
  <Application>Microsoft Office PowerPoint</Application>
  <PresentationFormat>Экран (4:3)</PresentationFormat>
  <Paragraphs>58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Аспект</vt:lpstr>
      <vt:lpstr>Декада русского языка и литературного чтения в начальной школе.</vt:lpstr>
      <vt:lpstr>Олимпиадные работы по классам.</vt:lpstr>
      <vt:lpstr>Мы очень старались!</vt:lpstr>
      <vt:lpstr>Первый раз мы писали такую трудную работу!</vt:lpstr>
      <vt:lpstr>В 4-а классе прошёл конкурс на лучшее сочинение о зиме.</vt:lpstr>
      <vt:lpstr>Наши победители!</vt:lpstr>
      <vt:lpstr>Наши победители!</vt:lpstr>
      <vt:lpstr>Наши победители!</vt:lpstr>
      <vt:lpstr>Наши победители!</vt:lpstr>
      <vt:lpstr>А это наши эмблемы.</vt:lpstr>
      <vt:lpstr>Игра по станциям во 2-ых классах.</vt:lpstr>
      <vt:lpstr>Командам не терпится начать игру! </vt:lpstr>
      <vt:lpstr>В игре – 4 станции.  «Ошибочка» «Смекалистая» «Угадай-ка» «Как хорошо» уметь читать!» </vt:lpstr>
      <vt:lpstr>На станции «Угадай-ка»</vt:lpstr>
      <vt:lpstr>На станциях: «Ошибочка» и «Смекалистые»</vt:lpstr>
      <vt:lpstr>Станции «Угадай-ка» и               «Как хорошо уметь читать!»</vt:lpstr>
      <vt:lpstr>  победители игры. 2-б класс.</vt:lpstr>
      <vt:lpstr>Победители игры,  2-а класс.</vt:lpstr>
      <vt:lpstr>Стенная газета  2-б класса.</vt:lpstr>
      <vt:lpstr>Стенная газета 2-а класса.</vt:lpstr>
      <vt:lpstr>Стенная газета 3-а класса.</vt:lpstr>
      <vt:lpstr>Стенная газета 3-б класса.</vt:lpstr>
      <vt:lpstr>Стенные газеты 3-б класса.</vt:lpstr>
      <vt:lpstr>Сочинения о зиме и стенная газета учеников 4-а класса.</vt:lpstr>
      <vt:lpstr>Стенная газета учеников 4-б класса.</vt:lpstr>
      <vt:lpstr>Так проходила «Своя игра»        в 3 – 4 классах.</vt:lpstr>
      <vt:lpstr>Команды – победительницы третьих классов.</vt:lpstr>
      <vt:lpstr>Команды победительницы       четвёртых классов.</vt:lpstr>
      <vt:lpstr>                   Желаем                  дальнейших             у с п е х о в !!!                                  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Декада русского языка и литературного чтения в начальной школе.</dc:title>
  <dc:creator>Customer</dc:creator>
  <cp:lastModifiedBy>elena.abramenko</cp:lastModifiedBy>
  <cp:revision>26</cp:revision>
  <dcterms:created xsi:type="dcterms:W3CDTF">2011-02-28T18:41:09Z</dcterms:created>
  <dcterms:modified xsi:type="dcterms:W3CDTF">2014-09-11T07:47:28Z</dcterms:modified>
</cp:coreProperties>
</file>