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31D2C-DF1B-4DEA-9F95-9E5FF5BD17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7FBC5-ED40-4085-A92B-AF684F89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71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31D2C-DF1B-4DEA-9F95-9E5FF5BD1787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FBC5-ED40-4085-A92B-AF684F8955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95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smtClean="0">
                <a:solidFill>
                  <a:srgbClr val="CCFFFF"/>
                </a:solidFill>
              </a:rPr>
              <a:t>ЭТО НАШ С ТОБОЙ</a:t>
            </a:r>
            <a:br>
              <a:rPr lang="ru-RU" sz="3600" b="1" smtClean="0">
                <a:solidFill>
                  <a:srgbClr val="CCFFFF"/>
                </a:solidFill>
              </a:rPr>
            </a:br>
            <a:r>
              <a:rPr lang="ru-RU" sz="3600" b="1" smtClean="0">
                <a:solidFill>
                  <a:srgbClr val="CCFFFF"/>
                </a:solidFill>
              </a:rPr>
              <a:t>ГОРОД ЩЁЛКОВО – </a:t>
            </a:r>
            <a:br>
              <a:rPr lang="ru-RU" sz="3600" b="1" smtClean="0">
                <a:solidFill>
                  <a:srgbClr val="CCFFFF"/>
                </a:solidFill>
              </a:rPr>
            </a:br>
            <a:r>
              <a:rPr lang="ru-RU" sz="3600" b="1" smtClean="0">
                <a:solidFill>
                  <a:srgbClr val="CCFFFF"/>
                </a:solidFill>
              </a:rPr>
              <a:t>ПОДМОСКОВНАЯ СТОРОНА</a:t>
            </a:r>
            <a:endParaRPr lang="ru-RU" sz="3600" b="1">
              <a:solidFill>
                <a:srgbClr val="CCFFFF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22937"/>
      </p:ext>
    </p:extLst>
  </p:cSld>
  <p:clrMapOvr>
    <a:masterClrMapping/>
  </p:clrMapOvr>
  <p:transition spd="med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31015"/>
      </p:ext>
    </p:extLst>
  </p:cSld>
  <p:clrMapOvr>
    <a:masterClrMapping/>
  </p:clrMapOvr>
  <p:transition spd="med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15804"/>
      </p:ext>
    </p:extLst>
  </p:cSld>
  <p:clrMapOvr>
    <a:masterClrMapping/>
  </p:clrMapOvr>
  <p:transition spd="med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mtClean="0"/>
              <a:t>НАЗОВИТЕ ЭТИ МЕСТА!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24854"/>
      </p:ext>
    </p:extLst>
  </p:cSld>
  <p:clrMapOvr>
    <a:masterClrMapping/>
  </p:clrMapOvr>
  <p:transition spd="med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49907"/>
      </p:ext>
    </p:extLst>
  </p:cSld>
  <p:clrMapOvr>
    <a:masterClrMapping/>
  </p:clrMapOvr>
  <p:transition spd="med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4996"/>
      </p:ext>
    </p:extLst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082772"/>
      </p:ext>
    </p:extLst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77351"/>
      </p:ext>
    </p:extLst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343021"/>
      </p:ext>
    </p:extLst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87910"/>
      </p:ext>
    </p:extLst>
  </p:cSld>
  <p:clrMapOvr>
    <a:masterClrMapping/>
  </p:clrMapOvr>
  <p:transition spd="med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7462"/>
      </p:ext>
    </p:extLst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34971"/>
      </p:ext>
    </p:extLst>
  </p:cSld>
  <p:clrMapOvr>
    <a:masterClrMapping/>
  </p:clrMapOvr>
  <p:transition spd="med"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86716"/>
      </p:ext>
    </p:extLst>
  </p:cSld>
  <p:clrMapOvr>
    <a:masterClrMapping/>
  </p:clrMapOvr>
  <p:transition spd="med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33566"/>
      </p:ext>
    </p:extLst>
  </p:cSld>
  <p:clrMapOvr>
    <a:masterClrMapping/>
  </p:clrMapOvr>
  <p:transition spd="med">
    <p:push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ЭТО НАШ С ТОБОЙ ГОРОД ЩЁЛКОВО –  ПОДМОСКОВНАЯ СТОРОНА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НАЗОВИТЕ ЭТИ МЕСТА!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ЭТО НАШ С ТОБОЙ ГОРОД ЩЁЛКОВО –  ПОДМОСКОВНАЯ СТОРОНА</dc:title>
  <dc:creator>Пользователь</dc:creator>
  <cp:lastModifiedBy>Пользователь</cp:lastModifiedBy>
  <cp:revision>1</cp:revision>
  <dcterms:created xsi:type="dcterms:W3CDTF">2014-09-11T14:29:34Z</dcterms:created>
  <dcterms:modified xsi:type="dcterms:W3CDTF">2014-09-11T14:29:34Z</dcterms:modified>
</cp:coreProperties>
</file>