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88" r:id="rId3"/>
    <p:sldId id="263" r:id="rId4"/>
    <p:sldId id="289" r:id="rId5"/>
    <p:sldId id="290" r:id="rId6"/>
    <p:sldId id="264" r:id="rId7"/>
    <p:sldId id="285" r:id="rId8"/>
    <p:sldId id="286" r:id="rId9"/>
    <p:sldId id="291" r:id="rId10"/>
    <p:sldId id="292" r:id="rId11"/>
    <p:sldId id="293" r:id="rId12"/>
    <p:sldId id="294" r:id="rId13"/>
    <p:sldId id="295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308" r:id="rId25"/>
    <p:sldId id="309" r:id="rId26"/>
    <p:sldId id="310" r:id="rId27"/>
    <p:sldId id="311" r:id="rId28"/>
    <p:sldId id="312" r:id="rId29"/>
    <p:sldId id="313" r:id="rId30"/>
    <p:sldId id="281" r:id="rId31"/>
    <p:sldId id="282" r:id="rId32"/>
    <p:sldId id="31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04" autoAdjust="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6889A-85DE-4CBE-B4A4-F9AB3FAAE7A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5032B2-0105-44BA-9942-B7588EF33DD9}">
      <dgm:prSet custT="1"/>
      <dgm:spPr/>
      <dgm:t>
        <a:bodyPr/>
        <a:lstStyle/>
        <a:p>
          <a:pPr rtl="0"/>
          <a:r>
            <a:rPr lang="ru-RU" sz="3000" b="1" dirty="0" smtClean="0"/>
            <a:t>Особенности детей с отклонениями в развитии</a:t>
          </a:r>
          <a:endParaRPr lang="ru-RU" sz="3000" b="1" dirty="0"/>
        </a:p>
      </dgm:t>
    </dgm:pt>
    <dgm:pt modelId="{BEFE85CB-3BC9-4435-BAF8-72F0AE32AA68}" type="parTrans" cxnId="{BD324FB4-5A61-42CA-9869-77DF9255CE0F}">
      <dgm:prSet/>
      <dgm:spPr/>
      <dgm:t>
        <a:bodyPr/>
        <a:lstStyle/>
        <a:p>
          <a:endParaRPr lang="ru-RU"/>
        </a:p>
      </dgm:t>
    </dgm:pt>
    <dgm:pt modelId="{0436AB72-4967-4D2E-BA36-4A33F4188B65}" type="sibTrans" cxnId="{BD324FB4-5A61-42CA-9869-77DF9255CE0F}">
      <dgm:prSet/>
      <dgm:spPr/>
      <dgm:t>
        <a:bodyPr/>
        <a:lstStyle/>
        <a:p>
          <a:endParaRPr lang="ru-RU"/>
        </a:p>
      </dgm:t>
    </dgm:pt>
    <dgm:pt modelId="{810545C5-1691-4E07-B085-8A4DA35CE86F}" type="pres">
      <dgm:prSet presAssocID="{EA96889A-85DE-4CBE-B4A4-F9AB3FAAE7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34566-7256-4AD6-89B4-6450CDB0C5A6}" type="pres">
      <dgm:prSet presAssocID="{165032B2-0105-44BA-9942-B7588EF33DD9}" presName="circle1" presStyleLbl="node1" presStyleIdx="0" presStyleCnt="1" custScaleX="37495" custLinFactNeighborY="15626"/>
      <dgm:spPr/>
    </dgm:pt>
    <dgm:pt modelId="{0943F9BF-1CEE-485E-9635-DB2E0478EEA1}" type="pres">
      <dgm:prSet presAssocID="{165032B2-0105-44BA-9942-B7588EF33DD9}" presName="space" presStyleCnt="0"/>
      <dgm:spPr/>
    </dgm:pt>
    <dgm:pt modelId="{AE6FFAD7-B9B3-47C0-AF76-FAA4CDB1DF3B}" type="pres">
      <dgm:prSet presAssocID="{165032B2-0105-44BA-9942-B7588EF33DD9}" presName="rect1" presStyleLbl="alignAcc1" presStyleIdx="0" presStyleCnt="1" custLinFactNeighborX="-3226" custLinFactNeighborY="-15626"/>
      <dgm:spPr/>
      <dgm:t>
        <a:bodyPr/>
        <a:lstStyle/>
        <a:p>
          <a:endParaRPr lang="ru-RU"/>
        </a:p>
      </dgm:t>
    </dgm:pt>
    <dgm:pt modelId="{1B2DAC7E-C44A-40D8-AAE2-3E85E5DBB097}" type="pres">
      <dgm:prSet presAssocID="{165032B2-0105-44BA-9942-B7588EF33DD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3E546-2F54-4F70-AC1F-B643DBFB06DE}" type="presOf" srcId="{EA96889A-85DE-4CBE-B4A4-F9AB3FAAE7A9}" destId="{810545C5-1691-4E07-B085-8A4DA35CE86F}" srcOrd="0" destOrd="0" presId="urn:microsoft.com/office/officeart/2005/8/layout/target3"/>
    <dgm:cxn modelId="{BD324FB4-5A61-42CA-9869-77DF9255CE0F}" srcId="{EA96889A-85DE-4CBE-B4A4-F9AB3FAAE7A9}" destId="{165032B2-0105-44BA-9942-B7588EF33DD9}" srcOrd="0" destOrd="0" parTransId="{BEFE85CB-3BC9-4435-BAF8-72F0AE32AA68}" sibTransId="{0436AB72-4967-4D2E-BA36-4A33F4188B65}"/>
    <dgm:cxn modelId="{60FEDE11-382D-44EB-B05D-7C54D1D90D35}" type="presOf" srcId="{165032B2-0105-44BA-9942-B7588EF33DD9}" destId="{1B2DAC7E-C44A-40D8-AAE2-3E85E5DBB097}" srcOrd="1" destOrd="0" presId="urn:microsoft.com/office/officeart/2005/8/layout/target3"/>
    <dgm:cxn modelId="{F9D2ECDD-6D8C-48C4-929A-41C9B067C9BB}" type="presOf" srcId="{165032B2-0105-44BA-9942-B7588EF33DD9}" destId="{AE6FFAD7-B9B3-47C0-AF76-FAA4CDB1DF3B}" srcOrd="0" destOrd="0" presId="urn:microsoft.com/office/officeart/2005/8/layout/target3"/>
    <dgm:cxn modelId="{2D6E5CE8-C4AC-4ABD-8443-E41336AFD821}" type="presParOf" srcId="{810545C5-1691-4E07-B085-8A4DA35CE86F}" destId="{7CA34566-7256-4AD6-89B4-6450CDB0C5A6}" srcOrd="0" destOrd="0" presId="urn:microsoft.com/office/officeart/2005/8/layout/target3"/>
    <dgm:cxn modelId="{1EA864B4-E63F-4C58-8780-1BE303CB3B15}" type="presParOf" srcId="{810545C5-1691-4E07-B085-8A4DA35CE86F}" destId="{0943F9BF-1CEE-485E-9635-DB2E0478EEA1}" srcOrd="1" destOrd="0" presId="urn:microsoft.com/office/officeart/2005/8/layout/target3"/>
    <dgm:cxn modelId="{2DF28736-058D-45BB-A8E8-ABD420EF82E9}" type="presParOf" srcId="{810545C5-1691-4E07-B085-8A4DA35CE86F}" destId="{AE6FFAD7-B9B3-47C0-AF76-FAA4CDB1DF3B}" srcOrd="2" destOrd="0" presId="urn:microsoft.com/office/officeart/2005/8/layout/target3"/>
    <dgm:cxn modelId="{343F8050-631F-49C1-8379-0DEE76F2B1A9}" type="presParOf" srcId="{810545C5-1691-4E07-B085-8A4DA35CE86F}" destId="{1B2DAC7E-C44A-40D8-AAE2-3E85E5DBB097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79360-E4E9-4E95-B5AB-A5C712B8AD3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60821-3938-4D3D-863D-FE7C460D7B4A}">
      <dgm:prSet custT="1"/>
      <dgm:spPr/>
      <dgm:t>
        <a:bodyPr/>
        <a:lstStyle/>
        <a:p>
          <a:pPr rtl="0"/>
          <a:r>
            <a:rPr lang="ru-RU" sz="2800" b="0" i="0" baseline="0" dirty="0" smtClean="0"/>
            <a:t>Нарушение сложных форм познавательной деятельности</a:t>
          </a:r>
          <a:r>
            <a:rPr lang="ru-RU" sz="1500" b="0" i="0" baseline="0" dirty="0" smtClean="0"/>
            <a:t>.</a:t>
          </a:r>
          <a:endParaRPr lang="ru-RU" sz="1500" dirty="0"/>
        </a:p>
      </dgm:t>
    </dgm:pt>
    <dgm:pt modelId="{B30B816B-D976-4B11-8DD7-CAC52C9C22B6}" type="parTrans" cxnId="{86E0530A-D6CD-40D5-A48F-8F8473E9F7AC}">
      <dgm:prSet/>
      <dgm:spPr/>
      <dgm:t>
        <a:bodyPr/>
        <a:lstStyle/>
        <a:p>
          <a:endParaRPr lang="ru-RU"/>
        </a:p>
      </dgm:t>
    </dgm:pt>
    <dgm:pt modelId="{2194C5D4-7BCD-47C9-9311-03B571AC1F66}" type="sibTrans" cxnId="{86E0530A-D6CD-40D5-A48F-8F8473E9F7AC}">
      <dgm:prSet/>
      <dgm:spPr/>
      <dgm:t>
        <a:bodyPr/>
        <a:lstStyle/>
        <a:p>
          <a:endParaRPr lang="ru-RU"/>
        </a:p>
      </dgm:t>
    </dgm:pt>
    <dgm:pt modelId="{A92068E2-96C5-4D71-AAA1-9B3107F849FB}">
      <dgm:prSet custT="1"/>
      <dgm:spPr/>
      <dgm:t>
        <a:bodyPr/>
        <a:lstStyle/>
        <a:p>
          <a:pPr rtl="0"/>
          <a:r>
            <a:rPr lang="ru-RU" sz="2800" b="0" i="0" baseline="0" dirty="0" smtClean="0"/>
            <a:t>Нарушение эмоционально-волевой сферы</a:t>
          </a:r>
        </a:p>
      </dgm:t>
    </dgm:pt>
    <dgm:pt modelId="{C7A5159D-2778-4000-A851-1B0264DA6D1A}" type="parTrans" cxnId="{086A9A36-C476-42FD-92AB-372481499AAF}">
      <dgm:prSet/>
      <dgm:spPr/>
      <dgm:t>
        <a:bodyPr/>
        <a:lstStyle/>
        <a:p>
          <a:endParaRPr lang="ru-RU"/>
        </a:p>
      </dgm:t>
    </dgm:pt>
    <dgm:pt modelId="{1766AC98-86A5-402C-ABAA-7561AA754D71}" type="sibTrans" cxnId="{086A9A36-C476-42FD-92AB-372481499AAF}">
      <dgm:prSet/>
      <dgm:spPr/>
      <dgm:t>
        <a:bodyPr/>
        <a:lstStyle/>
        <a:p>
          <a:endParaRPr lang="ru-RU"/>
        </a:p>
      </dgm:t>
    </dgm:pt>
    <dgm:pt modelId="{B208C47F-DAD3-43E6-B4D1-761C51FD0E16}">
      <dgm:prSet custT="1"/>
      <dgm:spPr/>
      <dgm:t>
        <a:bodyPr/>
        <a:lstStyle/>
        <a:p>
          <a:pPr rtl="0"/>
          <a:r>
            <a:rPr lang="ru-RU" sz="2800" b="0" i="0" baseline="0" dirty="0" smtClean="0"/>
            <a:t>Проявление  примитивности чувств и интересов </a:t>
          </a:r>
        </a:p>
      </dgm:t>
    </dgm:pt>
    <dgm:pt modelId="{6DF47DE7-76E1-4FAF-9207-7C90CBD29F35}" type="parTrans" cxnId="{D5F3A26A-482A-4A9C-9B1E-51CDE9CCDD26}">
      <dgm:prSet/>
      <dgm:spPr/>
      <dgm:t>
        <a:bodyPr/>
        <a:lstStyle/>
        <a:p>
          <a:endParaRPr lang="ru-RU"/>
        </a:p>
      </dgm:t>
    </dgm:pt>
    <dgm:pt modelId="{AAB8FB84-885E-4074-866B-215BA8CDA2BD}" type="sibTrans" cxnId="{D5F3A26A-482A-4A9C-9B1E-51CDE9CCDD26}">
      <dgm:prSet/>
      <dgm:spPr/>
      <dgm:t>
        <a:bodyPr/>
        <a:lstStyle/>
        <a:p>
          <a:endParaRPr lang="ru-RU"/>
        </a:p>
      </dgm:t>
    </dgm:pt>
    <dgm:pt modelId="{7B9C56F7-FEE3-438D-A114-3114299029B4}">
      <dgm:prSet custT="1"/>
      <dgm:spPr/>
      <dgm:t>
        <a:bodyPr/>
        <a:lstStyle/>
        <a:p>
          <a:pPr rtl="0"/>
          <a:r>
            <a:rPr lang="ru-RU" sz="2800" b="0" i="0" baseline="0" dirty="0" smtClean="0"/>
            <a:t>Недостаточная выразительность и адекватность эмоциональных реакций</a:t>
          </a:r>
        </a:p>
      </dgm:t>
    </dgm:pt>
    <dgm:pt modelId="{051C15CC-6C73-403E-922B-4CF93DAB71F3}" type="parTrans" cxnId="{6D285ADC-EA22-436C-967D-4384B0543D9F}">
      <dgm:prSet/>
      <dgm:spPr/>
      <dgm:t>
        <a:bodyPr/>
        <a:lstStyle/>
        <a:p>
          <a:endParaRPr lang="ru-RU"/>
        </a:p>
      </dgm:t>
    </dgm:pt>
    <dgm:pt modelId="{652D473D-184E-4018-8118-C7D60A5C17D1}" type="sibTrans" cxnId="{6D285ADC-EA22-436C-967D-4384B0543D9F}">
      <dgm:prSet/>
      <dgm:spPr/>
      <dgm:t>
        <a:bodyPr/>
        <a:lstStyle/>
        <a:p>
          <a:endParaRPr lang="ru-RU"/>
        </a:p>
      </dgm:t>
    </dgm:pt>
    <dgm:pt modelId="{461A8B66-0594-4C36-B762-38F8FCE6002E}">
      <dgm:prSet custT="1"/>
      <dgm:spPr/>
      <dgm:t>
        <a:bodyPr/>
        <a:lstStyle/>
        <a:p>
          <a:pPr rtl="0"/>
          <a:r>
            <a:rPr lang="ru-RU" sz="2800" b="0" i="0" baseline="0" dirty="0" smtClean="0"/>
            <a:t>Слабость побуждений  к деятельности, особенно к познанию окружающего</a:t>
          </a:r>
        </a:p>
      </dgm:t>
    </dgm:pt>
    <dgm:pt modelId="{485725CF-F64A-4178-9C35-F84A03DE4953}" type="parTrans" cxnId="{8A557511-A2A0-4801-AD20-1FDF2A5B4307}">
      <dgm:prSet/>
      <dgm:spPr/>
      <dgm:t>
        <a:bodyPr/>
        <a:lstStyle/>
        <a:p>
          <a:endParaRPr lang="ru-RU"/>
        </a:p>
      </dgm:t>
    </dgm:pt>
    <dgm:pt modelId="{7BCC9C12-B238-4FD5-A439-853ABEA894E7}" type="sibTrans" cxnId="{8A557511-A2A0-4801-AD20-1FDF2A5B4307}">
      <dgm:prSet/>
      <dgm:spPr/>
      <dgm:t>
        <a:bodyPr/>
        <a:lstStyle/>
        <a:p>
          <a:endParaRPr lang="ru-RU"/>
        </a:p>
      </dgm:t>
    </dgm:pt>
    <dgm:pt modelId="{9AA4F557-928A-497D-8B76-72C127F9A486}">
      <dgm:prSet custT="1"/>
      <dgm:spPr/>
      <dgm:t>
        <a:bodyPr/>
        <a:lstStyle/>
        <a:p>
          <a:pPr rtl="0"/>
          <a:r>
            <a:rPr lang="ru-RU" sz="2800" b="0" i="0" baseline="0" dirty="0" smtClean="0"/>
            <a:t>Дефект  моторно-двигательной сферы</a:t>
          </a:r>
        </a:p>
      </dgm:t>
    </dgm:pt>
    <dgm:pt modelId="{D1397EA0-252E-4457-A052-FCAC40972806}" type="parTrans" cxnId="{EBCE8D38-EF3C-433D-A13D-A6022FAA2215}">
      <dgm:prSet/>
      <dgm:spPr/>
      <dgm:t>
        <a:bodyPr/>
        <a:lstStyle/>
        <a:p>
          <a:endParaRPr lang="ru-RU"/>
        </a:p>
      </dgm:t>
    </dgm:pt>
    <dgm:pt modelId="{7C4ACDBC-D32C-4889-A1D3-2D252846AD4D}" type="sibTrans" cxnId="{EBCE8D38-EF3C-433D-A13D-A6022FAA2215}">
      <dgm:prSet/>
      <dgm:spPr/>
      <dgm:t>
        <a:bodyPr/>
        <a:lstStyle/>
        <a:p>
          <a:endParaRPr lang="ru-RU"/>
        </a:p>
      </dgm:t>
    </dgm:pt>
    <dgm:pt modelId="{72B83BEB-7ED2-4BF1-A337-A5D393D4068A}">
      <dgm:prSet custT="1"/>
      <dgm:spPr/>
      <dgm:t>
        <a:bodyPr/>
        <a:lstStyle/>
        <a:p>
          <a:pPr rtl="0"/>
          <a:r>
            <a:rPr lang="ru-RU" sz="2800" b="0" i="0" baseline="0" dirty="0" smtClean="0"/>
            <a:t>Более или менее выраженные отклонения в речевом развитии </a:t>
          </a:r>
        </a:p>
      </dgm:t>
    </dgm:pt>
    <dgm:pt modelId="{E62062EC-977A-4D2E-8977-992377125530}" type="parTrans" cxnId="{FA970421-5BD6-415C-A92F-FC3347204E7B}">
      <dgm:prSet/>
      <dgm:spPr/>
      <dgm:t>
        <a:bodyPr/>
        <a:lstStyle/>
        <a:p>
          <a:endParaRPr lang="ru-RU"/>
        </a:p>
      </dgm:t>
    </dgm:pt>
    <dgm:pt modelId="{EF54F43E-BBA9-46C3-B020-F47B23FA8050}" type="sibTrans" cxnId="{FA970421-5BD6-415C-A92F-FC3347204E7B}">
      <dgm:prSet/>
      <dgm:spPr/>
      <dgm:t>
        <a:bodyPr/>
        <a:lstStyle/>
        <a:p>
          <a:endParaRPr lang="ru-RU"/>
        </a:p>
      </dgm:t>
    </dgm:pt>
    <dgm:pt modelId="{B3D9A1B4-0D6D-4208-BDF6-EE89E86F199D}" type="pres">
      <dgm:prSet presAssocID="{A5F79360-E4E9-4E95-B5AB-A5C712B8AD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32F83-7984-4338-AF08-88C33FF4483B}" type="pres">
      <dgm:prSet presAssocID="{54C60821-3938-4D3D-863D-FE7C460D7B4A}" presName="linNode" presStyleCnt="0"/>
      <dgm:spPr/>
    </dgm:pt>
    <dgm:pt modelId="{AD0363B1-D7C7-4A38-8D2E-0C3C2CDF2A30}" type="pres">
      <dgm:prSet presAssocID="{54C60821-3938-4D3D-863D-FE7C460D7B4A}" presName="parentText" presStyleLbl="node1" presStyleIdx="0" presStyleCnt="7" custScaleX="246745" custLinFactNeighborX="-6483" custLinFactNeighborY="-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42C4-C73F-4122-AC36-C901FA6303C1}" type="pres">
      <dgm:prSet presAssocID="{2194C5D4-7BCD-47C9-9311-03B571AC1F66}" presName="sp" presStyleCnt="0"/>
      <dgm:spPr/>
    </dgm:pt>
    <dgm:pt modelId="{177463BD-16BA-407B-B915-766F9CB10F3B}" type="pres">
      <dgm:prSet presAssocID="{A92068E2-96C5-4D71-AAA1-9B3107F849FB}" presName="linNode" presStyleCnt="0"/>
      <dgm:spPr/>
    </dgm:pt>
    <dgm:pt modelId="{714C8D50-E755-4BF9-BEA8-B99A2D140631}" type="pres">
      <dgm:prSet presAssocID="{A92068E2-96C5-4D71-AAA1-9B3107F849FB}" presName="parentText" presStyleLbl="node1" presStyleIdx="1" presStyleCnt="7" custScaleX="245367" custScaleY="60146" custLinFactNeighborX="-6483" custLinFactNeighborY="-1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CF70A-FB45-4445-B356-FA3E3E26DCC5}" type="pres">
      <dgm:prSet presAssocID="{1766AC98-86A5-402C-ABAA-7561AA754D71}" presName="sp" presStyleCnt="0"/>
      <dgm:spPr/>
    </dgm:pt>
    <dgm:pt modelId="{8870C380-ACC6-4297-9965-6B274FFC7150}" type="pres">
      <dgm:prSet presAssocID="{B208C47F-DAD3-43E6-B4D1-761C51FD0E16}" presName="linNode" presStyleCnt="0"/>
      <dgm:spPr/>
    </dgm:pt>
    <dgm:pt modelId="{B4E58028-3A85-4593-B946-C2C417F786B4}" type="pres">
      <dgm:prSet presAssocID="{B208C47F-DAD3-43E6-B4D1-761C51FD0E16}" presName="parentText" presStyleLbl="node1" presStyleIdx="2" presStyleCnt="7" custScaleX="246574" custScaleY="49992" custLinFactNeighborX="-6483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55E39-2458-4CFF-A957-C8C4DBE63120}" type="pres">
      <dgm:prSet presAssocID="{AAB8FB84-885E-4074-866B-215BA8CDA2BD}" presName="sp" presStyleCnt="0"/>
      <dgm:spPr/>
    </dgm:pt>
    <dgm:pt modelId="{CE3DDE85-2CC6-4CB0-BF74-C890D614158B}" type="pres">
      <dgm:prSet presAssocID="{7B9C56F7-FEE3-438D-A114-3114299029B4}" presName="linNode" presStyleCnt="0"/>
      <dgm:spPr/>
    </dgm:pt>
    <dgm:pt modelId="{AD20AA9E-BB70-4864-9045-F95224274E1A}" type="pres">
      <dgm:prSet presAssocID="{7B9C56F7-FEE3-438D-A114-3114299029B4}" presName="parentText" presStyleLbl="node1" presStyleIdx="3" presStyleCnt="7" custScaleX="246434" custLinFactNeighborX="-6483" custLinFactNeighborY="-3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6075-8858-41A4-B5AC-073BF682CCCF}" type="pres">
      <dgm:prSet presAssocID="{652D473D-184E-4018-8118-C7D60A5C17D1}" presName="sp" presStyleCnt="0"/>
      <dgm:spPr/>
    </dgm:pt>
    <dgm:pt modelId="{844738DE-6673-432B-92CF-EDD833B6FD70}" type="pres">
      <dgm:prSet presAssocID="{461A8B66-0594-4C36-B762-38F8FCE6002E}" presName="linNode" presStyleCnt="0"/>
      <dgm:spPr/>
    </dgm:pt>
    <dgm:pt modelId="{8105683F-33CB-4035-B829-F628BAF3CD3C}" type="pres">
      <dgm:prSet presAssocID="{461A8B66-0594-4C36-B762-38F8FCE6002E}" presName="parentText" presStyleLbl="node1" presStyleIdx="4" presStyleCnt="7" custScaleX="246745" custLinFactNeighborX="-6483" custLinFactNeighborY="-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D9CB2-C5A2-4791-B030-D6871E128948}" type="pres">
      <dgm:prSet presAssocID="{7BCC9C12-B238-4FD5-A439-853ABEA894E7}" presName="sp" presStyleCnt="0"/>
      <dgm:spPr/>
    </dgm:pt>
    <dgm:pt modelId="{7C042637-E35E-4ED7-9780-6069D40E1569}" type="pres">
      <dgm:prSet presAssocID="{9AA4F557-928A-497D-8B76-72C127F9A486}" presName="linNode" presStyleCnt="0"/>
      <dgm:spPr/>
    </dgm:pt>
    <dgm:pt modelId="{6C55AEBF-0D22-47FA-8727-F860B02689E2}" type="pres">
      <dgm:prSet presAssocID="{9AA4F557-928A-497D-8B76-72C127F9A486}" presName="parentText" presStyleLbl="node1" presStyleIdx="5" presStyleCnt="7" custScaleX="210610" custScaleY="66525" custLinFactNeighborX="-6483" custLinFactNeighborY="-60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102C-61BF-41C0-B124-B553F64AEDEA}" type="pres">
      <dgm:prSet presAssocID="{7C4ACDBC-D32C-4889-A1D3-2D252846AD4D}" presName="sp" presStyleCnt="0"/>
      <dgm:spPr/>
    </dgm:pt>
    <dgm:pt modelId="{F0E599A9-B555-4FD8-BF09-1F7EB20DCCB2}" type="pres">
      <dgm:prSet presAssocID="{72B83BEB-7ED2-4BF1-A337-A5D393D4068A}" presName="linNode" presStyleCnt="0"/>
      <dgm:spPr/>
    </dgm:pt>
    <dgm:pt modelId="{2ED10FE0-5CF5-4AF2-B022-D9B41EEF9167}" type="pres">
      <dgm:prSet presAssocID="{72B83BEB-7ED2-4BF1-A337-A5D393D4068A}" presName="parentText" presStyleLbl="node1" presStyleIdx="6" presStyleCnt="7" custScaleX="210300" custLinFactNeighborX="-6483" custLinFactNeighborY="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193A3-BFC9-4373-8FE5-E2596CE36AEA}" type="presOf" srcId="{7B9C56F7-FEE3-438D-A114-3114299029B4}" destId="{AD20AA9E-BB70-4864-9045-F95224274E1A}" srcOrd="0" destOrd="0" presId="urn:microsoft.com/office/officeart/2005/8/layout/vList5"/>
    <dgm:cxn modelId="{86E0530A-D6CD-40D5-A48F-8F8473E9F7AC}" srcId="{A5F79360-E4E9-4E95-B5AB-A5C712B8AD3D}" destId="{54C60821-3938-4D3D-863D-FE7C460D7B4A}" srcOrd="0" destOrd="0" parTransId="{B30B816B-D976-4B11-8DD7-CAC52C9C22B6}" sibTransId="{2194C5D4-7BCD-47C9-9311-03B571AC1F66}"/>
    <dgm:cxn modelId="{8A557511-A2A0-4801-AD20-1FDF2A5B4307}" srcId="{A5F79360-E4E9-4E95-B5AB-A5C712B8AD3D}" destId="{461A8B66-0594-4C36-B762-38F8FCE6002E}" srcOrd="4" destOrd="0" parTransId="{485725CF-F64A-4178-9C35-F84A03DE4953}" sibTransId="{7BCC9C12-B238-4FD5-A439-853ABEA894E7}"/>
    <dgm:cxn modelId="{66819C74-80C5-4B6F-A54F-545DAD7CCAA4}" type="presOf" srcId="{461A8B66-0594-4C36-B762-38F8FCE6002E}" destId="{8105683F-33CB-4035-B829-F628BAF3CD3C}" srcOrd="0" destOrd="0" presId="urn:microsoft.com/office/officeart/2005/8/layout/vList5"/>
    <dgm:cxn modelId="{5EF46FB7-5289-426D-86CC-95CD6B62A858}" type="presOf" srcId="{54C60821-3938-4D3D-863D-FE7C460D7B4A}" destId="{AD0363B1-D7C7-4A38-8D2E-0C3C2CDF2A30}" srcOrd="0" destOrd="0" presId="urn:microsoft.com/office/officeart/2005/8/layout/vList5"/>
    <dgm:cxn modelId="{04ED1D6E-8B64-4411-85F3-4F41651EB7B8}" type="presOf" srcId="{A92068E2-96C5-4D71-AAA1-9B3107F849FB}" destId="{714C8D50-E755-4BF9-BEA8-B99A2D140631}" srcOrd="0" destOrd="0" presId="urn:microsoft.com/office/officeart/2005/8/layout/vList5"/>
    <dgm:cxn modelId="{6D285ADC-EA22-436C-967D-4384B0543D9F}" srcId="{A5F79360-E4E9-4E95-B5AB-A5C712B8AD3D}" destId="{7B9C56F7-FEE3-438D-A114-3114299029B4}" srcOrd="3" destOrd="0" parTransId="{051C15CC-6C73-403E-922B-4CF93DAB71F3}" sibTransId="{652D473D-184E-4018-8118-C7D60A5C17D1}"/>
    <dgm:cxn modelId="{8C9E6D9E-5EBB-4554-B384-4460664E626D}" type="presOf" srcId="{72B83BEB-7ED2-4BF1-A337-A5D393D4068A}" destId="{2ED10FE0-5CF5-4AF2-B022-D9B41EEF9167}" srcOrd="0" destOrd="0" presId="urn:microsoft.com/office/officeart/2005/8/layout/vList5"/>
    <dgm:cxn modelId="{192FB2BF-B792-4244-8450-7545E470D3E7}" type="presOf" srcId="{B208C47F-DAD3-43E6-B4D1-761C51FD0E16}" destId="{B4E58028-3A85-4593-B946-C2C417F786B4}" srcOrd="0" destOrd="0" presId="urn:microsoft.com/office/officeart/2005/8/layout/vList5"/>
    <dgm:cxn modelId="{086A9A36-C476-42FD-92AB-372481499AAF}" srcId="{A5F79360-E4E9-4E95-B5AB-A5C712B8AD3D}" destId="{A92068E2-96C5-4D71-AAA1-9B3107F849FB}" srcOrd="1" destOrd="0" parTransId="{C7A5159D-2778-4000-A851-1B0264DA6D1A}" sibTransId="{1766AC98-86A5-402C-ABAA-7561AA754D71}"/>
    <dgm:cxn modelId="{2A484A92-784D-4E14-962E-EF339109B2B4}" type="presOf" srcId="{9AA4F557-928A-497D-8B76-72C127F9A486}" destId="{6C55AEBF-0D22-47FA-8727-F860B02689E2}" srcOrd="0" destOrd="0" presId="urn:microsoft.com/office/officeart/2005/8/layout/vList5"/>
    <dgm:cxn modelId="{FA970421-5BD6-415C-A92F-FC3347204E7B}" srcId="{A5F79360-E4E9-4E95-B5AB-A5C712B8AD3D}" destId="{72B83BEB-7ED2-4BF1-A337-A5D393D4068A}" srcOrd="6" destOrd="0" parTransId="{E62062EC-977A-4D2E-8977-992377125530}" sibTransId="{EF54F43E-BBA9-46C3-B020-F47B23FA8050}"/>
    <dgm:cxn modelId="{CE43E394-439E-40FE-8DA0-C749B100C9DF}" type="presOf" srcId="{A5F79360-E4E9-4E95-B5AB-A5C712B8AD3D}" destId="{B3D9A1B4-0D6D-4208-BDF6-EE89E86F199D}" srcOrd="0" destOrd="0" presId="urn:microsoft.com/office/officeart/2005/8/layout/vList5"/>
    <dgm:cxn modelId="{EBCE8D38-EF3C-433D-A13D-A6022FAA2215}" srcId="{A5F79360-E4E9-4E95-B5AB-A5C712B8AD3D}" destId="{9AA4F557-928A-497D-8B76-72C127F9A486}" srcOrd="5" destOrd="0" parTransId="{D1397EA0-252E-4457-A052-FCAC40972806}" sibTransId="{7C4ACDBC-D32C-4889-A1D3-2D252846AD4D}"/>
    <dgm:cxn modelId="{D5F3A26A-482A-4A9C-9B1E-51CDE9CCDD26}" srcId="{A5F79360-E4E9-4E95-B5AB-A5C712B8AD3D}" destId="{B208C47F-DAD3-43E6-B4D1-761C51FD0E16}" srcOrd="2" destOrd="0" parTransId="{6DF47DE7-76E1-4FAF-9207-7C90CBD29F35}" sibTransId="{AAB8FB84-885E-4074-866B-215BA8CDA2BD}"/>
    <dgm:cxn modelId="{5461AB86-E906-437F-AFBF-D9DE66843FCF}" type="presParOf" srcId="{B3D9A1B4-0D6D-4208-BDF6-EE89E86F199D}" destId="{2BA32F83-7984-4338-AF08-88C33FF4483B}" srcOrd="0" destOrd="0" presId="urn:microsoft.com/office/officeart/2005/8/layout/vList5"/>
    <dgm:cxn modelId="{2A088926-7EAC-4180-8ED9-192CC8CE76C5}" type="presParOf" srcId="{2BA32F83-7984-4338-AF08-88C33FF4483B}" destId="{AD0363B1-D7C7-4A38-8D2E-0C3C2CDF2A30}" srcOrd="0" destOrd="0" presId="urn:microsoft.com/office/officeart/2005/8/layout/vList5"/>
    <dgm:cxn modelId="{42F462C1-C712-4CDB-890E-17CB7E327721}" type="presParOf" srcId="{B3D9A1B4-0D6D-4208-BDF6-EE89E86F199D}" destId="{072C42C4-C73F-4122-AC36-C901FA6303C1}" srcOrd="1" destOrd="0" presId="urn:microsoft.com/office/officeart/2005/8/layout/vList5"/>
    <dgm:cxn modelId="{7479680B-AAC9-4090-8EBD-24AAD0F9914A}" type="presParOf" srcId="{B3D9A1B4-0D6D-4208-BDF6-EE89E86F199D}" destId="{177463BD-16BA-407B-B915-766F9CB10F3B}" srcOrd="2" destOrd="0" presId="urn:microsoft.com/office/officeart/2005/8/layout/vList5"/>
    <dgm:cxn modelId="{CCC120EB-FBC6-42F2-8FFC-44B0D91490F1}" type="presParOf" srcId="{177463BD-16BA-407B-B915-766F9CB10F3B}" destId="{714C8D50-E755-4BF9-BEA8-B99A2D140631}" srcOrd="0" destOrd="0" presId="urn:microsoft.com/office/officeart/2005/8/layout/vList5"/>
    <dgm:cxn modelId="{AECEA4EF-643E-4A04-9118-30DAB06C6015}" type="presParOf" srcId="{B3D9A1B4-0D6D-4208-BDF6-EE89E86F199D}" destId="{3F2CF70A-FB45-4445-B356-FA3E3E26DCC5}" srcOrd="3" destOrd="0" presId="urn:microsoft.com/office/officeart/2005/8/layout/vList5"/>
    <dgm:cxn modelId="{868D1E7E-9603-48A4-9616-7D2A22895EE4}" type="presParOf" srcId="{B3D9A1B4-0D6D-4208-BDF6-EE89E86F199D}" destId="{8870C380-ACC6-4297-9965-6B274FFC7150}" srcOrd="4" destOrd="0" presId="urn:microsoft.com/office/officeart/2005/8/layout/vList5"/>
    <dgm:cxn modelId="{332FCB9E-CCC3-4A8B-A50A-4658AD50CD5D}" type="presParOf" srcId="{8870C380-ACC6-4297-9965-6B274FFC7150}" destId="{B4E58028-3A85-4593-B946-C2C417F786B4}" srcOrd="0" destOrd="0" presId="urn:microsoft.com/office/officeart/2005/8/layout/vList5"/>
    <dgm:cxn modelId="{16163507-1443-4833-B273-B18A188642AD}" type="presParOf" srcId="{B3D9A1B4-0D6D-4208-BDF6-EE89E86F199D}" destId="{32C55E39-2458-4CFF-A957-C8C4DBE63120}" srcOrd="5" destOrd="0" presId="urn:microsoft.com/office/officeart/2005/8/layout/vList5"/>
    <dgm:cxn modelId="{5792E1B6-FEE7-49FB-991A-F1CF66A78BB8}" type="presParOf" srcId="{B3D9A1B4-0D6D-4208-BDF6-EE89E86F199D}" destId="{CE3DDE85-2CC6-4CB0-BF74-C890D614158B}" srcOrd="6" destOrd="0" presId="urn:microsoft.com/office/officeart/2005/8/layout/vList5"/>
    <dgm:cxn modelId="{6CC1EA73-FD06-4A3F-9DF1-AAC8250F1271}" type="presParOf" srcId="{CE3DDE85-2CC6-4CB0-BF74-C890D614158B}" destId="{AD20AA9E-BB70-4864-9045-F95224274E1A}" srcOrd="0" destOrd="0" presId="urn:microsoft.com/office/officeart/2005/8/layout/vList5"/>
    <dgm:cxn modelId="{FC3487DB-E424-4956-BB17-8B910229A57B}" type="presParOf" srcId="{B3D9A1B4-0D6D-4208-BDF6-EE89E86F199D}" destId="{85826075-8858-41A4-B5AC-073BF682CCCF}" srcOrd="7" destOrd="0" presId="urn:microsoft.com/office/officeart/2005/8/layout/vList5"/>
    <dgm:cxn modelId="{E38B176C-7B8A-4066-99CF-6855F1B92AAA}" type="presParOf" srcId="{B3D9A1B4-0D6D-4208-BDF6-EE89E86F199D}" destId="{844738DE-6673-432B-92CF-EDD833B6FD70}" srcOrd="8" destOrd="0" presId="urn:microsoft.com/office/officeart/2005/8/layout/vList5"/>
    <dgm:cxn modelId="{F95DC844-4C28-4BEB-A2AF-59E579EC08D9}" type="presParOf" srcId="{844738DE-6673-432B-92CF-EDD833B6FD70}" destId="{8105683F-33CB-4035-B829-F628BAF3CD3C}" srcOrd="0" destOrd="0" presId="urn:microsoft.com/office/officeart/2005/8/layout/vList5"/>
    <dgm:cxn modelId="{E926339B-43B2-44C6-AE4B-3A1DC8170720}" type="presParOf" srcId="{B3D9A1B4-0D6D-4208-BDF6-EE89E86F199D}" destId="{CD0D9CB2-C5A2-4791-B030-D6871E128948}" srcOrd="9" destOrd="0" presId="urn:microsoft.com/office/officeart/2005/8/layout/vList5"/>
    <dgm:cxn modelId="{B137A834-3F40-4C5A-B6E0-319A953272F5}" type="presParOf" srcId="{B3D9A1B4-0D6D-4208-BDF6-EE89E86F199D}" destId="{7C042637-E35E-4ED7-9780-6069D40E1569}" srcOrd="10" destOrd="0" presId="urn:microsoft.com/office/officeart/2005/8/layout/vList5"/>
    <dgm:cxn modelId="{B99D7324-2C7D-492F-BC17-F1CD2075CBCC}" type="presParOf" srcId="{7C042637-E35E-4ED7-9780-6069D40E1569}" destId="{6C55AEBF-0D22-47FA-8727-F860B02689E2}" srcOrd="0" destOrd="0" presId="urn:microsoft.com/office/officeart/2005/8/layout/vList5"/>
    <dgm:cxn modelId="{CB741156-5E40-495D-AC46-9910B444B223}" type="presParOf" srcId="{B3D9A1B4-0D6D-4208-BDF6-EE89E86F199D}" destId="{84C5102C-61BF-41C0-B124-B553F64AEDEA}" srcOrd="11" destOrd="0" presId="urn:microsoft.com/office/officeart/2005/8/layout/vList5"/>
    <dgm:cxn modelId="{08B80F6A-F763-49FE-A862-6A5A71CEB053}" type="presParOf" srcId="{B3D9A1B4-0D6D-4208-BDF6-EE89E86F199D}" destId="{F0E599A9-B555-4FD8-BF09-1F7EB20DCCB2}" srcOrd="12" destOrd="0" presId="urn:microsoft.com/office/officeart/2005/8/layout/vList5"/>
    <dgm:cxn modelId="{F5EDE8E3-8A9F-4052-9511-9A10B623CD3C}" type="presParOf" srcId="{F0E599A9-B555-4FD8-BF09-1F7EB20DCCB2}" destId="{2ED10FE0-5CF5-4AF2-B022-D9B41EEF9167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ED88B-FF9C-436F-BF9F-75C7D02846F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5A673B5-DF57-4572-A151-AF8FC84F2B75}">
      <dgm:prSet phldrT="[Текст]"/>
      <dgm:spPr/>
      <dgm:t>
        <a:bodyPr/>
        <a:lstStyle/>
        <a:p>
          <a:pPr algn="l"/>
          <a:r>
            <a:rPr lang="ru-RU" i="1" dirty="0" smtClean="0">
              <a:solidFill>
                <a:srgbClr val="002060"/>
              </a:solidFill>
            </a:rPr>
            <a:t>- повышает эффективность проведения урока;</a:t>
          </a:r>
        </a:p>
        <a:p>
          <a:pPr algn="l"/>
          <a:r>
            <a:rPr lang="ru-RU" i="1" dirty="0" smtClean="0">
              <a:solidFill>
                <a:srgbClr val="002060"/>
              </a:solidFill>
            </a:rPr>
            <a:t>- организует режим индивидуального опроса; </a:t>
          </a:r>
        </a:p>
        <a:p>
          <a:pPr algn="l"/>
          <a:r>
            <a:rPr lang="ru-RU" i="1" dirty="0" smtClean="0">
              <a:solidFill>
                <a:srgbClr val="002060"/>
              </a:solidFill>
            </a:rPr>
            <a:t>- усиливает интерес учащихся к уроку. </a:t>
          </a:r>
          <a:endParaRPr lang="ru-RU" i="1" dirty="0">
            <a:solidFill>
              <a:srgbClr val="002060"/>
            </a:solidFill>
          </a:endParaRPr>
        </a:p>
      </dgm:t>
    </dgm:pt>
    <dgm:pt modelId="{38ABCB41-AA2B-46A8-BF10-336762D0927E}" type="parTrans" cxnId="{75ED6BA8-BC10-4C45-829D-02410658F0C9}">
      <dgm:prSet/>
      <dgm:spPr/>
      <dgm:t>
        <a:bodyPr/>
        <a:lstStyle/>
        <a:p>
          <a:endParaRPr lang="ru-RU"/>
        </a:p>
      </dgm:t>
    </dgm:pt>
    <dgm:pt modelId="{B6732077-04EC-4016-A441-DB348E6B6EDC}" type="sibTrans" cxnId="{75ED6BA8-BC10-4C45-829D-02410658F0C9}">
      <dgm:prSet/>
      <dgm:spPr/>
      <dgm:t>
        <a:bodyPr/>
        <a:lstStyle/>
        <a:p>
          <a:endParaRPr lang="ru-RU"/>
        </a:p>
      </dgm:t>
    </dgm:pt>
    <dgm:pt modelId="{0CD22E50-7613-4D36-8E17-4E94C43F859E}" type="pres">
      <dgm:prSet presAssocID="{A36ED88B-FF9C-436F-BF9F-75C7D02846FA}" presName="Name0" presStyleCnt="0">
        <dgm:presLayoutVars>
          <dgm:dir/>
          <dgm:resizeHandles val="exact"/>
        </dgm:presLayoutVars>
      </dgm:prSet>
      <dgm:spPr/>
    </dgm:pt>
    <dgm:pt modelId="{3B2BB5B4-3C9B-4CBB-8C03-66AA6BE848B0}" type="pres">
      <dgm:prSet presAssocID="{A36ED88B-FF9C-436F-BF9F-75C7D02846FA}" presName="bkgdShp" presStyleLbl="alignAccFollowNode1" presStyleIdx="0" presStyleCnt="1"/>
      <dgm:spPr/>
    </dgm:pt>
    <dgm:pt modelId="{8E9E0124-F318-4AE3-8D07-829D0675B155}" type="pres">
      <dgm:prSet presAssocID="{A36ED88B-FF9C-436F-BF9F-75C7D02846FA}" presName="linComp" presStyleCnt="0"/>
      <dgm:spPr/>
    </dgm:pt>
    <dgm:pt modelId="{11C820F4-AA83-43BE-8B64-D066D9814B58}" type="pres">
      <dgm:prSet presAssocID="{C5A673B5-DF57-4572-A151-AF8FC84F2B75}" presName="compNode" presStyleCnt="0"/>
      <dgm:spPr/>
    </dgm:pt>
    <dgm:pt modelId="{4BB978B9-7161-4A9F-8EDA-764F00C46938}" type="pres">
      <dgm:prSet presAssocID="{C5A673B5-DF57-4572-A151-AF8FC84F2B7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0BDD8-F07B-4A16-9E02-8450195BD41F}" type="pres">
      <dgm:prSet presAssocID="{C5A673B5-DF57-4572-A151-AF8FC84F2B75}" presName="invisiNode" presStyleLbl="node1" presStyleIdx="0" presStyleCnt="1"/>
      <dgm:spPr/>
    </dgm:pt>
    <dgm:pt modelId="{E51E0B86-6A17-4F06-B36D-9627A3F48109}" type="pres">
      <dgm:prSet presAssocID="{C5A673B5-DF57-4572-A151-AF8FC84F2B75}" presName="imagNode" presStyleLbl="fgImgPlace1" presStyleIdx="0" presStyleCnt="1" custScaleX="61562" custScaleY="13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147F7D7-A6C8-46BD-89FB-BEB090045D2D}" type="presOf" srcId="{A36ED88B-FF9C-436F-BF9F-75C7D02846FA}" destId="{0CD22E50-7613-4D36-8E17-4E94C43F859E}" srcOrd="0" destOrd="0" presId="urn:microsoft.com/office/officeart/2005/8/layout/pList2"/>
    <dgm:cxn modelId="{C44F7E70-8041-4566-A8E1-EC4A5BA55FF1}" type="presOf" srcId="{C5A673B5-DF57-4572-A151-AF8FC84F2B75}" destId="{4BB978B9-7161-4A9F-8EDA-764F00C46938}" srcOrd="0" destOrd="0" presId="urn:microsoft.com/office/officeart/2005/8/layout/pList2"/>
    <dgm:cxn modelId="{75ED6BA8-BC10-4C45-829D-02410658F0C9}" srcId="{A36ED88B-FF9C-436F-BF9F-75C7D02846FA}" destId="{C5A673B5-DF57-4572-A151-AF8FC84F2B75}" srcOrd="0" destOrd="0" parTransId="{38ABCB41-AA2B-46A8-BF10-336762D0927E}" sibTransId="{B6732077-04EC-4016-A441-DB348E6B6EDC}"/>
    <dgm:cxn modelId="{6678D170-E513-41D1-9E64-0CD336EDC038}" type="presParOf" srcId="{0CD22E50-7613-4D36-8E17-4E94C43F859E}" destId="{3B2BB5B4-3C9B-4CBB-8C03-66AA6BE848B0}" srcOrd="0" destOrd="0" presId="urn:microsoft.com/office/officeart/2005/8/layout/pList2"/>
    <dgm:cxn modelId="{F948110B-BC6D-4382-8339-D4297E2E8DA7}" type="presParOf" srcId="{0CD22E50-7613-4D36-8E17-4E94C43F859E}" destId="{8E9E0124-F318-4AE3-8D07-829D0675B155}" srcOrd="1" destOrd="0" presId="urn:microsoft.com/office/officeart/2005/8/layout/pList2"/>
    <dgm:cxn modelId="{2044A5D3-1F48-465D-AC25-FF71496CF3D4}" type="presParOf" srcId="{8E9E0124-F318-4AE3-8D07-829D0675B155}" destId="{11C820F4-AA83-43BE-8B64-D066D9814B58}" srcOrd="0" destOrd="0" presId="urn:microsoft.com/office/officeart/2005/8/layout/pList2"/>
    <dgm:cxn modelId="{C5D3A8C2-FCB3-49A3-982A-5F6D79485FF3}" type="presParOf" srcId="{11C820F4-AA83-43BE-8B64-D066D9814B58}" destId="{4BB978B9-7161-4A9F-8EDA-764F00C46938}" srcOrd="0" destOrd="0" presId="urn:microsoft.com/office/officeart/2005/8/layout/pList2"/>
    <dgm:cxn modelId="{7A28DC84-F2B2-4EAC-ABD7-09A8AFF6A993}" type="presParOf" srcId="{11C820F4-AA83-43BE-8B64-D066D9814B58}" destId="{56F0BDD8-F07B-4A16-9E02-8450195BD41F}" srcOrd="1" destOrd="0" presId="urn:microsoft.com/office/officeart/2005/8/layout/pList2"/>
    <dgm:cxn modelId="{7A222E41-5437-49A5-A1A5-7A5AC2782C7D}" type="presParOf" srcId="{11C820F4-AA83-43BE-8B64-D066D9814B58}" destId="{E51E0B86-6A17-4F06-B36D-9627A3F48109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2C0C6F-EF3A-4F23-AA2B-F6C738507485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49B166-73A8-4DDE-9CA5-305B52FF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B79AEB-9278-4FFA-9FE0-7A8517FE1E2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F4A0F-567C-4B67-BE74-7D6073103E4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1113-8033-41EB-91AC-9B91C0554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7BA71-01A1-495D-A05D-40DAEC798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2078-E68D-423E-BEFD-56DC82530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42B0-5C2F-4C75-8D19-33D8CE4D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0913-EDEE-4E33-8024-599013F0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C00A-81C1-4F4B-8BE0-3C714E5D5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1248-1CD3-465C-8E73-24072B47D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37D6-AF06-4703-827B-DEEE2107F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3FB5-180F-4341-8B62-7EFB55E3D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F4E7-7AAA-49E7-B114-884436B61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C5E4-453C-472B-9FD2-0532BC697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396F-D2DB-4443-AA7C-E107C9692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3C957B-0047-4452-8C9F-AFA5A526D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8;&#1086;&#1089;&#1089;&#1074;&#1086;&#1088;&#1076;.htm" TargetMode="External"/><Relationship Id="rId2" Type="http://schemas.openxmlformats.org/officeDocument/2006/relationships/hyperlink" Target="&#1089;&#1086;&#1086;&#1090;&#1074;&#1077;&#1090;&#1089;&#1090;&#1074;&#1080;&#1077;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solnet.ee/school/0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2714625"/>
            <a:ext cx="7772400" cy="500063"/>
          </a:xfrm>
        </p:spPr>
        <p:txBody>
          <a:bodyPr/>
          <a:lstStyle/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КОНФЕРЕНЦИЯ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smtClean="0"/>
              <a:t>педагогических работников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000" smtClean="0"/>
              <a:t>Тема доклада: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b="1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285875"/>
            <a:ext cx="8501062" cy="857250"/>
          </a:xfrm>
        </p:spPr>
        <p:txBody>
          <a:bodyPr/>
          <a:lstStyle/>
          <a:p>
            <a:r>
              <a:rPr lang="ru-RU" sz="1600" smtClean="0"/>
              <a:t>ГКОУ для детей-сирот и детей, оставшихся без попечения родителей, специальная (коррекционная) школа-интернат для детей-сирот и детей, оставшихся без попечения родителей, с ограниченными возможностями здоровья имени Акчурина А.З. с. Камышла</a:t>
            </a:r>
          </a:p>
          <a:p>
            <a:endParaRPr lang="ru-RU" sz="2800" b="1" smtClean="0"/>
          </a:p>
        </p:txBody>
      </p:sp>
      <p:pic>
        <p:nvPicPr>
          <p:cNvPr id="3076" name="Picture 5" descr="MCj042826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19621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28625" y="357188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МИНИСТЕРСТВО ОБРАЗОВАНИЯ И НАУКИ САМАРСКОЙ ОБЛАСТИ</a:t>
            </a:r>
          </a:p>
          <a:p>
            <a:pPr algn="ctr"/>
            <a:r>
              <a:rPr lang="ru-RU" b="1"/>
              <a:t>СЕВЕРО-ВОСТОЧНОЕ УПРАВЛЕНИЕ </a:t>
            </a:r>
          </a:p>
          <a:p>
            <a:pPr algn="ctr"/>
            <a:r>
              <a:rPr lang="ru-RU" b="1"/>
              <a:t>________________________________________________________________________</a:t>
            </a:r>
          </a:p>
          <a:p>
            <a:pPr algn="ctr"/>
            <a:endParaRPr lang="ru-RU" b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72375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14348" y="3357562"/>
            <a:ext cx="786548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«Использование ИКТ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практике работы учителя начальных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классов в специальной (коррекционной)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школе 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VIII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вида»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80" name="Прямоугольник 7"/>
          <p:cNvSpPr>
            <a:spLocks noChangeArrowheads="1"/>
          </p:cNvSpPr>
          <p:nvPr/>
        </p:nvSpPr>
        <p:spPr bwMode="auto">
          <a:xfrm>
            <a:off x="2286000" y="5143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/>
              <a:t>Докладчик: учитель </a:t>
            </a:r>
          </a:p>
          <a:p>
            <a:pPr algn="r"/>
            <a:r>
              <a:rPr lang="ru-RU" b="1" i="1"/>
              <a:t>начальных классов </a:t>
            </a:r>
          </a:p>
          <a:p>
            <a:pPr algn="r"/>
            <a:r>
              <a:rPr lang="ru-RU" b="1" i="1"/>
              <a:t> Садыкова А.М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42938" y="428625"/>
            <a:ext cx="796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МОИ  АВТОРСКИЕ  РАБОТЫ  В  ПРОГРАММЕ  </a:t>
            </a:r>
            <a:r>
              <a:rPr lang="en-US" sz="2000" b="1">
                <a:solidFill>
                  <a:srgbClr val="002060"/>
                </a:solidFill>
              </a:rPr>
              <a:t>HOTPOTATOES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43063" y="1214438"/>
            <a:ext cx="1550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hlinkClick r:id="rId2" action="ppaction://hlinkfile"/>
              </a:rPr>
              <a:t>соответствие</a:t>
            </a:r>
            <a:endParaRPr lang="ru-RU" b="1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429375" y="2357438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hlinkClick r:id="rId3" action="ppaction://hlinkfile"/>
              </a:rPr>
              <a:t>кроссворд</a:t>
            </a:r>
            <a:endParaRPr lang="ru-RU" b="1"/>
          </a:p>
        </p:txBody>
      </p:sp>
      <p:pic>
        <p:nvPicPr>
          <p:cNvPr id="12293" name="Рисунок 4" descr="кроссвор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928938"/>
            <a:ext cx="3967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 descr="соответстви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857375"/>
            <a:ext cx="414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Documents and Settings\учитель\Рабочий стол\хо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857250"/>
            <a:ext cx="17859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дэк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6000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00125" y="500063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«ДЕТСКАЯ   ЭНЦИКЛОПЕДИЯ   КИРИЛЛА   И   МЕФОДИЯ»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857375" y="500063"/>
            <a:ext cx="6313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«ПРИРОДА   И   ЧЕЛОВЕК»,   «МИР   ПРИРОДЫ».</a:t>
            </a:r>
            <a:r>
              <a:rPr lang="ru-RU" sz="200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339" name="Рисунок 2" descr="cover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786063"/>
            <a:ext cx="3571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20842_0-550-7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285875"/>
            <a:ext cx="3571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800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ПРОГРАММЫ ИЗ СЕРИИ:</a:t>
            </a:r>
          </a:p>
          <a:p>
            <a:r>
              <a:rPr lang="ru-RU" b="1">
                <a:solidFill>
                  <a:srgbClr val="002060"/>
                </a:solidFill>
              </a:rPr>
              <a:t>«БАБА-ЯГА. ПОЙДИ ТУДА, НЕ ЗНАЮ КУДА»,  «ПРОДЕЛКИ СУГРОБ </a:t>
            </a:r>
          </a:p>
          <a:p>
            <a:r>
              <a:rPr lang="ru-RU" b="1">
                <a:solidFill>
                  <a:srgbClr val="002060"/>
                </a:solidFill>
              </a:rPr>
              <a:t>СУГРОБЫЧА», «МАТЕМАТИКА - НА ПЛАНЕТЕ СЧЕТОВОДОВ» И Т.Д.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15363" name="Рисунок 2" descr="1186066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2000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286000"/>
            <a:ext cx="22145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тренажер мат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357563"/>
            <a:ext cx="2143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468313" y="1268413"/>
            <a:ext cx="867568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Математика.</a:t>
            </a:r>
          </a:p>
        </p:txBody>
      </p:sp>
      <p:pic>
        <p:nvPicPr>
          <p:cNvPr id="228356" name="Picture 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Звонок.WAV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16389" name="Picture 6" descr="436yr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149725"/>
            <a:ext cx="1562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17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508500"/>
            <a:ext cx="31686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228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835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040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785813" y="357188"/>
            <a:ext cx="72723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Устный счёт.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4859338" y="6021388"/>
            <a:ext cx="4029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1, 2,..., 4, 5, 6, 7,...,9</a:t>
            </a: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4716463" y="2997200"/>
            <a:ext cx="2266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9, 7, ..., 3,1</a:t>
            </a:r>
          </a:p>
        </p:txBody>
      </p:sp>
      <p:sp>
        <p:nvSpPr>
          <p:cNvPr id="17414" name="WordArt 7"/>
          <p:cNvSpPr>
            <a:spLocks noChangeArrowheads="1" noChangeShapeType="1" noTextEdit="1"/>
          </p:cNvSpPr>
          <p:nvPr/>
        </p:nvSpPr>
        <p:spPr bwMode="auto">
          <a:xfrm>
            <a:off x="5076825" y="4076700"/>
            <a:ext cx="1266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3, 4, 7</a:t>
            </a:r>
          </a:p>
        </p:txBody>
      </p:sp>
      <p:sp>
        <p:nvSpPr>
          <p:cNvPr id="229384" name="WordArt 8"/>
          <p:cNvSpPr>
            <a:spLocks noChangeArrowheads="1" noChangeShapeType="1" noTextEdit="1"/>
          </p:cNvSpPr>
          <p:nvPr/>
        </p:nvSpPr>
        <p:spPr bwMode="auto">
          <a:xfrm>
            <a:off x="611188" y="5516563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Какие числа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пропущены.</a:t>
            </a:r>
          </a:p>
        </p:txBody>
      </p:sp>
      <p:sp>
        <p:nvSpPr>
          <p:cNvPr id="229385" name="WordArt 9"/>
          <p:cNvSpPr>
            <a:spLocks noChangeArrowheads="1" noChangeShapeType="1" noTextEdit="1"/>
          </p:cNvSpPr>
          <p:nvPr/>
        </p:nvSpPr>
        <p:spPr bwMode="auto">
          <a:xfrm>
            <a:off x="468313" y="2997200"/>
            <a:ext cx="3598862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Найди правило.</a:t>
            </a:r>
          </a:p>
        </p:txBody>
      </p:sp>
      <p:sp>
        <p:nvSpPr>
          <p:cNvPr id="229386" name="WordArt 10"/>
          <p:cNvSpPr>
            <a:spLocks noChangeArrowheads="1" noChangeShapeType="1" noTextEdit="1"/>
          </p:cNvSpPr>
          <p:nvPr/>
        </p:nvSpPr>
        <p:spPr bwMode="auto">
          <a:xfrm>
            <a:off x="468313" y="4076700"/>
            <a:ext cx="4238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Составь равенства.</a:t>
            </a:r>
          </a:p>
        </p:txBody>
      </p:sp>
      <p:sp>
        <p:nvSpPr>
          <p:cNvPr id="229387" name="WordArt 11"/>
          <p:cNvSpPr>
            <a:spLocks noChangeArrowheads="1" noChangeShapeType="1" noTextEdit="1"/>
          </p:cNvSpPr>
          <p:nvPr/>
        </p:nvSpPr>
        <p:spPr bwMode="auto">
          <a:xfrm>
            <a:off x="468313" y="1628775"/>
            <a:ext cx="4392612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Назови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однозначные числа.</a:t>
            </a:r>
          </a:p>
        </p:txBody>
      </p:sp>
      <p:sp>
        <p:nvSpPr>
          <p:cNvPr id="229388" name="WordArt 12"/>
          <p:cNvSpPr>
            <a:spLocks noChangeArrowheads="1" noChangeShapeType="1" noTextEdit="1"/>
          </p:cNvSpPr>
          <p:nvPr/>
        </p:nvSpPr>
        <p:spPr bwMode="auto">
          <a:xfrm>
            <a:off x="5076825" y="2133600"/>
            <a:ext cx="381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0,1,2,3,4,5,6,7,8,9.</a:t>
            </a:r>
          </a:p>
        </p:txBody>
      </p:sp>
      <p:sp>
        <p:nvSpPr>
          <p:cNvPr id="229389" name="WordArt 13"/>
          <p:cNvSpPr>
            <a:spLocks noChangeArrowheads="1" noChangeShapeType="1" noTextEdit="1"/>
          </p:cNvSpPr>
          <p:nvPr/>
        </p:nvSpPr>
        <p:spPr bwMode="auto">
          <a:xfrm>
            <a:off x="579596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29390" name="WordArt 14"/>
          <p:cNvSpPr>
            <a:spLocks noChangeArrowheads="1" noChangeShapeType="1" noTextEdit="1"/>
          </p:cNvSpPr>
          <p:nvPr/>
        </p:nvSpPr>
        <p:spPr bwMode="auto">
          <a:xfrm>
            <a:off x="6877050" y="3500438"/>
            <a:ext cx="1304925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3+4=7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4+3=7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7-3=4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7-4=3</a:t>
            </a:r>
          </a:p>
        </p:txBody>
      </p:sp>
      <p:sp>
        <p:nvSpPr>
          <p:cNvPr id="229391" name="WordArt 15"/>
          <p:cNvSpPr>
            <a:spLocks noChangeArrowheads="1" noChangeShapeType="1" noTextEdit="1"/>
          </p:cNvSpPr>
          <p:nvPr/>
        </p:nvSpPr>
        <p:spPr bwMode="auto">
          <a:xfrm>
            <a:off x="5795963" y="594995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29392" name="WordArt 16"/>
          <p:cNvSpPr>
            <a:spLocks noChangeArrowheads="1" noChangeShapeType="1" noTextEdit="1"/>
          </p:cNvSpPr>
          <p:nvPr/>
        </p:nvSpPr>
        <p:spPr bwMode="auto">
          <a:xfrm>
            <a:off x="8243888" y="594995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 animBg="1"/>
      <p:bldP spid="229385" grpId="0" animBg="1"/>
      <p:bldP spid="229386" grpId="0" animBg="1"/>
      <p:bldP spid="229387" grpId="0" animBg="1"/>
      <p:bldP spid="229388" grpId="0" animBg="1"/>
      <p:bldP spid="229389" grpId="0" animBg="1"/>
      <p:bldP spid="229390" grpId="0" animBg="1"/>
      <p:bldP spid="229391" grpId="0" animBg="1"/>
      <p:bldP spid="2293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3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628775"/>
            <a:ext cx="1762125" cy="2189163"/>
          </a:xfrm>
        </p:spPr>
      </p:pic>
      <p:pic>
        <p:nvPicPr>
          <p:cNvPr id="234500" name="Picture 4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18437" name="Picture 5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1762125" cy="2189163"/>
          </a:xfrm>
        </p:spPr>
      </p:pic>
      <p:sp>
        <p:nvSpPr>
          <p:cNvPr id="234502" name="WordArt 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4503" name="WordArt 7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34504" name="WordArt 8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234505" name="Picture 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6" name="Picture 1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7" name="Picture 1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8" name="Picture 1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9" name="Picture 13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10" name="Picture 1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11" name="Picture 1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12" name="Picture 1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13" name="Picture 1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395288" y="1484313"/>
            <a:ext cx="4038600" cy="2376487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34515" name="WordArt 19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34516" name="WordArt 20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34517" name="WordArt 21"/>
          <p:cNvSpPr>
            <a:spLocks noChangeArrowheads="1" noChangeShapeType="1" noTextEdit="1"/>
          </p:cNvSpPr>
          <p:nvPr/>
        </p:nvSpPr>
        <p:spPr bwMode="auto">
          <a:xfrm>
            <a:off x="1547813" y="393382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34518" name="WordArt 22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34519" name="WordArt 2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4520" name="WordArt 24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4521" name="WordArt 25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4522" name="WordArt 2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5538 0.2393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33526E-6 L 0.18107 0.25156 " pathEditMode="relative" ptsTypes="AA">
                                      <p:cBhvr>
                                        <p:cTn id="21" dur="500" fill="hold"/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3526E-6 L 0.07865 0.25156 " pathEditMode="relative" ptsTypes="AA">
                                      <p:cBhvr>
                                        <p:cTn id="24" dur="5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0158 0.24116 " pathEditMode="relative" ptsTypes="AA">
                                      <p:cBhvr>
                                        <p:cTn id="27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10243 0.25179 " pathEditMode="relative" ptsTypes="AA">
                                      <p:cBhvr>
                                        <p:cTn id="30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20469 0.24116 " pathEditMode="relative" ptsTypes="AA">
                                      <p:cBhvr>
                                        <p:cTn id="33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30295 0.2393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40157 0.2622 " pathEditMode="relative" ptsTypes="AA">
                                      <p:cBhvr>
                                        <p:cTn id="39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504 0.25156 " pathEditMode="relative" ptsTypes="AA">
                                      <p:cBhvr>
                                        <p:cTn id="42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4.33526E-6 L -0.61424 0.26219 " pathEditMode="relative" ptsTypes="AA">
                                      <p:cBhvr>
                                        <p:cTn id="45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5607E-6 L -0.53559 0.22035 " pathEditMode="relative" ptsTypes="AA">
                                      <p:cBhvr>
                                        <p:cTn id="61" dur="20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9017E-7 L -0.58108 0.2129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1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-0.37795 0.3514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7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  <p:bldP spid="234503" grpId="0" animBg="1"/>
      <p:bldP spid="234504" grpId="0" animBg="1"/>
      <p:bldP spid="234515" grpId="0" animBg="1"/>
      <p:bldP spid="234515" grpId="1" animBg="1"/>
      <p:bldP spid="234516" grpId="0" animBg="1"/>
      <p:bldP spid="234516" grpId="1" animBg="1"/>
      <p:bldP spid="234517" grpId="0" animBg="1"/>
      <p:bldP spid="234518" grpId="0" animBg="1"/>
      <p:bldP spid="234519" grpId="0" animBg="1"/>
      <p:bldP spid="234520" grpId="0" animBg="1"/>
      <p:bldP spid="234521" grpId="0" animBg="1"/>
      <p:bldP spid="234522" grpId="0" animBg="1"/>
      <p:bldP spid="2345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3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628775"/>
            <a:ext cx="1762125" cy="2189163"/>
          </a:xfrm>
        </p:spPr>
      </p:pic>
      <p:pic>
        <p:nvPicPr>
          <p:cNvPr id="235524" name="Picture 4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19461" name="Picture 5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1762125" cy="2189163"/>
          </a:xfrm>
        </p:spPr>
      </p:pic>
      <p:sp>
        <p:nvSpPr>
          <p:cNvPr id="235526" name="WordArt 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235529" name="Picture 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0" name="Picture 1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1" name="Picture 1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2" name="Picture 1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3" name="Picture 13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4" name="Picture 1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5" name="Picture 1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6" name="Picture 1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7" name="Picture 1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395288" y="1557338"/>
            <a:ext cx="4038600" cy="244792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1042988" y="37893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476" name="WordArt 20"/>
          <p:cNvSpPr>
            <a:spLocks noChangeArrowheads="1" noChangeShapeType="1" noTextEdit="1"/>
          </p:cNvSpPr>
          <p:nvPr/>
        </p:nvSpPr>
        <p:spPr bwMode="auto">
          <a:xfrm>
            <a:off x="2411413" y="371633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9477" name="WordArt 21"/>
          <p:cNvSpPr>
            <a:spLocks noChangeArrowheads="1" noChangeShapeType="1" noTextEdit="1"/>
          </p:cNvSpPr>
          <p:nvPr/>
        </p:nvSpPr>
        <p:spPr bwMode="auto">
          <a:xfrm>
            <a:off x="1835150" y="3716338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19478" name="WordArt 22"/>
          <p:cNvSpPr>
            <a:spLocks noChangeArrowheads="1" noChangeShapeType="1" noTextEdit="1"/>
          </p:cNvSpPr>
          <p:nvPr/>
        </p:nvSpPr>
        <p:spPr bwMode="auto">
          <a:xfrm>
            <a:off x="3059113" y="3716338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235543" name="WordArt 2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5544" name="WordArt 24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5545" name="WordArt 25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19482" name="WordArt 26"/>
          <p:cNvSpPr>
            <a:spLocks noChangeArrowheads="1" noChangeShapeType="1" noTextEdit="1"/>
          </p:cNvSpPr>
          <p:nvPr/>
        </p:nvSpPr>
        <p:spPr bwMode="auto">
          <a:xfrm>
            <a:off x="3708400" y="3644900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235547" name="WordArt 2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1800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235548" name="WordArt 28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1800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235549" name="WordArt 29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35550" name="WordArt 30"/>
          <p:cNvSpPr>
            <a:spLocks noChangeArrowheads="1" noChangeShapeType="1" noTextEdit="1"/>
          </p:cNvSpPr>
          <p:nvPr/>
        </p:nvSpPr>
        <p:spPr bwMode="auto">
          <a:xfrm>
            <a:off x="3059113" y="436562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5538 0.239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78035E-7 L -0.02726 0.218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3526E-6 L 0.07865 0.25156 " pathEditMode="relative" ptsTypes="AA">
                                      <p:cBhvr>
                                        <p:cTn id="22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0158 0.24116 " pathEditMode="relative" ptsTypes="AA">
                                      <p:cBhvr>
                                        <p:cTn id="25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10243 0.25179 " pathEditMode="relative" ptsTypes="AA">
                                      <p:cBhvr>
                                        <p:cTn id="28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20469 0.24116 " pathEditMode="relative" ptsTypes="AA">
                                      <p:cBhvr>
                                        <p:cTn id="31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30295 0.2393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40157 0.2622 " pathEditMode="relative" ptsTypes="AA">
                                      <p:cBhvr>
                                        <p:cTn id="37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504 0.25156 " pathEditMode="relative" ptsTypes="AA">
                                      <p:cBhvr>
                                        <p:cTn id="40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4.33526E-6 L -0.61424 0.26219 " pathEditMode="relative" ptsTypes="AA">
                                      <p:cBhvr>
                                        <p:cTn id="43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104E-6 L -0.5276 0.16786 " pathEditMode="relative" ptsTypes="AA">
                                      <p:cBhvr>
                                        <p:cTn id="53" dur="20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-0.29913 0.414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 animBg="1"/>
      <p:bldP spid="235543" grpId="0" animBg="1"/>
      <p:bldP spid="235544" grpId="0" animBg="1"/>
      <p:bldP spid="235545" grpId="0" animBg="1"/>
      <p:bldP spid="235545" grpId="1" animBg="1"/>
      <p:bldP spid="235547" grpId="0" animBg="1"/>
      <p:bldP spid="235548" grpId="0" animBg="1"/>
      <p:bldP spid="235548" grpId="1" animBg="1"/>
      <p:bldP spid="235549" grpId="0" animBg="1"/>
      <p:bldP spid="2355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057400"/>
            <a:ext cx="8229600" cy="21336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9600" smtClean="0">
                <a:latin typeface="Algerian" pitchFamily="82" charset="0"/>
              </a:rPr>
              <a:t>Коробочка</a:t>
            </a:r>
          </a:p>
        </p:txBody>
      </p:sp>
      <p:pic>
        <p:nvPicPr>
          <p:cNvPr id="160772" name="Picture 4" descr="короб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005263"/>
            <a:ext cx="19415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0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коробка 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85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10668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8000" smtClean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429784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57158" y="785794"/>
          <a:ext cx="85725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коробка схема"/>
          <p:cNvPicPr>
            <a:picLocks noChangeAspect="1" noChangeArrowheads="1"/>
          </p:cNvPicPr>
          <p:nvPr/>
        </p:nvPicPr>
        <p:blipFill>
          <a:blip r:embed="rId2"/>
          <a:srcRect r="-2200"/>
          <a:stretch>
            <a:fillRect/>
          </a:stretch>
        </p:blipFill>
        <p:spPr bwMode="auto">
          <a:xfrm>
            <a:off x="1828800" y="381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10668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8000" smtClean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коробка схема"/>
          <p:cNvPicPr>
            <a:picLocks noChangeAspect="1" noChangeArrowheads="1"/>
          </p:cNvPicPr>
          <p:nvPr/>
        </p:nvPicPr>
        <p:blipFill>
          <a:blip r:embed="rId2"/>
          <a:srcRect b="-465"/>
          <a:stretch>
            <a:fillRect/>
          </a:stretch>
        </p:blipFill>
        <p:spPr bwMode="auto">
          <a:xfrm>
            <a:off x="1981200" y="457200"/>
            <a:ext cx="57483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10668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8000" smtClean="0">
              <a:latin typeface="Algerian" pitchFamily="82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743200" y="381000"/>
            <a:ext cx="11430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781800" y="4343400"/>
            <a:ext cx="1219200" cy="1600200"/>
          </a:xfrm>
          <a:prstGeom prst="rect">
            <a:avLst/>
          </a:prstGeom>
          <a:solidFill>
            <a:srgbClr val="B7D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оробка 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6324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10668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8000" smtClean="0">
              <a:latin typeface="Algerian" pitchFamily="82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438400" y="685800"/>
            <a:ext cx="11430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58000" y="3810000"/>
            <a:ext cx="1447800" cy="1676400"/>
          </a:xfrm>
          <a:prstGeom prst="rect">
            <a:avLst/>
          </a:prstGeom>
          <a:solidFill>
            <a:srgbClr val="B7D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791200" y="4495800"/>
            <a:ext cx="1447800" cy="1676400"/>
          </a:xfrm>
          <a:prstGeom prst="rect">
            <a:avLst/>
          </a:prstGeom>
          <a:solidFill>
            <a:srgbClr val="B7D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коробка схема"/>
          <p:cNvPicPr>
            <a:picLocks noChangeAspect="1" noChangeArrowheads="1"/>
          </p:cNvPicPr>
          <p:nvPr/>
        </p:nvPicPr>
        <p:blipFill>
          <a:blip r:embed="rId2"/>
          <a:srcRect r="-949" b="-3062"/>
          <a:stretch>
            <a:fillRect/>
          </a:stretch>
        </p:blipFill>
        <p:spPr bwMode="auto">
          <a:xfrm>
            <a:off x="1600200" y="838200"/>
            <a:ext cx="56388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5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10668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8000" smtClean="0">
              <a:latin typeface="Algerian" pitchFamily="82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38400" y="685800"/>
            <a:ext cx="11430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47800" y="838200"/>
            <a:ext cx="11430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172200" y="914400"/>
            <a:ext cx="1219200" cy="1066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928938"/>
            <a:ext cx="7854950" cy="1752600"/>
          </a:xfrm>
        </p:spPr>
        <p:txBody>
          <a:bodyPr/>
          <a:lstStyle/>
          <a:p>
            <a:pPr eaLnBrk="1" hangingPunct="1"/>
            <a:r>
              <a:rPr lang="ru-RU" sz="6100" smtClean="0"/>
              <a:t>«Родственные слова»</a:t>
            </a:r>
          </a:p>
        </p:txBody>
      </p:sp>
      <p:sp>
        <p:nvSpPr>
          <p:cNvPr id="26627" name="Заголовок 3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7851775" cy="1828800"/>
          </a:xfrm>
        </p:spPr>
        <p:txBody>
          <a:bodyPr/>
          <a:lstStyle/>
          <a:p>
            <a:pPr eaLnBrk="1" hangingPunct="1"/>
            <a:r>
              <a:rPr lang="ru-RU" smtClean="0"/>
              <a:t>Тема урока: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057275"/>
          </a:xfrm>
        </p:spPr>
        <p:txBody>
          <a:bodyPr/>
          <a:lstStyle/>
          <a:p>
            <a:pPr eaLnBrk="1" hangingPunct="1"/>
            <a:r>
              <a:rPr lang="ru-RU" sz="4800" smtClean="0"/>
              <a:t>Правило </a:t>
            </a:r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8396288" cy="1752600"/>
          </a:xfrm>
        </p:spPr>
        <p:txBody>
          <a:bodyPr/>
          <a:lstStyle/>
          <a:p>
            <a:pPr marL="742950" indent="-742950" algn="l" eaLnBrk="1" hangingPunct="1">
              <a:buFont typeface="Wingdings 2" pitchFamily="18" charset="2"/>
              <a:buAutoNum type="arabicPeriod"/>
            </a:pPr>
            <a:r>
              <a:rPr lang="ru-RU" sz="4400" smtClean="0"/>
              <a:t>Слова близки по смыслу </a:t>
            </a:r>
          </a:p>
          <a:p>
            <a:pPr marL="742950" indent="-742950" algn="l" eaLnBrk="1" hangingPunct="1">
              <a:buFont typeface="Wingdings 2" pitchFamily="18" charset="2"/>
              <a:buAutoNum type="arabicPeriod"/>
            </a:pPr>
            <a:r>
              <a:rPr lang="ru-RU" sz="4400" smtClean="0"/>
              <a:t>У слов общая часть - корень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6973887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928938" y="1500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88" y="1857375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25" y="2643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72125" y="2643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63" y="5572125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057275"/>
          </a:xfrm>
        </p:spPr>
        <p:txBody>
          <a:bodyPr/>
          <a:lstStyle/>
          <a:p>
            <a:pPr eaLnBrk="1" hangingPunct="1"/>
            <a:r>
              <a:rPr lang="ru-RU" sz="4800" smtClean="0"/>
              <a:t>Корень -  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8396288" cy="1752600"/>
          </a:xfrm>
        </p:spPr>
        <p:txBody>
          <a:bodyPr/>
          <a:lstStyle/>
          <a:p>
            <a:pPr marL="742950" indent="-742950" eaLnBrk="1" hangingPunct="1"/>
            <a:r>
              <a:rPr lang="ru-RU" sz="4400" smtClean="0"/>
              <a:t>Сад, садовый, садовник</a:t>
            </a:r>
          </a:p>
        </p:txBody>
      </p:sp>
      <p:sp>
        <p:nvSpPr>
          <p:cNvPr id="4" name="Дуга 3"/>
          <p:cNvSpPr/>
          <p:nvPr/>
        </p:nvSpPr>
        <p:spPr>
          <a:xfrm rot="16417600">
            <a:off x="6285706" y="1928019"/>
            <a:ext cx="915988" cy="914400"/>
          </a:xfrm>
          <a:prstGeom prst="arc">
            <a:avLst>
              <a:gd name="adj1" fmla="val 16200000"/>
              <a:gd name="adj2" fmla="val 501082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16417600">
            <a:off x="1743075" y="3028950"/>
            <a:ext cx="914400" cy="914400"/>
          </a:xfrm>
          <a:prstGeom prst="arc">
            <a:avLst>
              <a:gd name="adj1" fmla="val 16200000"/>
              <a:gd name="adj2" fmla="val 501082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16417600">
            <a:off x="2882900" y="3032125"/>
            <a:ext cx="920750" cy="914400"/>
          </a:xfrm>
          <a:prstGeom prst="arc">
            <a:avLst>
              <a:gd name="adj1" fmla="val 15972436"/>
              <a:gd name="adj2" fmla="val 501082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6417600">
            <a:off x="5314156" y="3029744"/>
            <a:ext cx="915988" cy="914400"/>
          </a:xfrm>
          <a:prstGeom prst="arc">
            <a:avLst>
              <a:gd name="adj1" fmla="val 16200000"/>
              <a:gd name="adj2" fmla="val 501082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6973887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928938" y="1500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88" y="1857375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25" y="2643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72125" y="2643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7625" y="5572125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6973887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786063" y="1571625"/>
            <a:ext cx="157162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переход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4572000" y="1857375"/>
            <a:ext cx="1643063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походка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2143125" y="2643188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поход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0" y="2643188"/>
            <a:ext cx="1428750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ходули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3857625" y="5572125"/>
            <a:ext cx="1285875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700" smtClean="0">
                <a:solidFill>
                  <a:schemeClr val="accent2"/>
                </a:solidFill>
              </a:rPr>
              <a:t>Наряду с обучением навыкам чтения, письма и счета важно учить детей использованию цифровой техники</a:t>
            </a:r>
          </a:p>
        </p:txBody>
      </p:sp>
      <p:pic>
        <p:nvPicPr>
          <p:cNvPr id="5123" name="Picture 4" descr="D:\фото\фото-школьное\2011\учителя с учениками\IMG_5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429000"/>
            <a:ext cx="50720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D:\фото\фото-школьное\2011\учителя с учениками\IMG_5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775" y="1357313"/>
            <a:ext cx="4835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17562"/>
          </a:xfrm>
        </p:spPr>
        <p:txBody>
          <a:bodyPr/>
          <a:lstStyle/>
          <a:p>
            <a:pPr eaLnBrk="1" hangingPunct="1"/>
            <a:r>
              <a:rPr lang="ru-RU" sz="3800" smtClean="0"/>
              <a:t>Презентация позволяет ученику: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Наглядно представить учебный материал</a:t>
            </a:r>
          </a:p>
          <a:p>
            <a:pPr eaLnBrk="1" hangingPunct="1"/>
            <a:r>
              <a:rPr lang="ru-RU" smtClean="0"/>
              <a:t>Сделать урок более интересным и продуктивным</a:t>
            </a:r>
          </a:p>
        </p:txBody>
      </p:sp>
      <p:pic>
        <p:nvPicPr>
          <p:cNvPr id="32772" name="Picture 4" descr="MPj043940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933825"/>
            <a:ext cx="208756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Интерактивная доска-это находка…….</a:t>
            </a:r>
          </a:p>
        </p:txBody>
      </p:sp>
      <p:pic>
        <p:nvPicPr>
          <p:cNvPr id="33795" name="Picture 4" descr="C:\Documents and Settings\учитель\Рабочий стол\алися\водяной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1500188"/>
            <a:ext cx="3643313" cy="3571875"/>
          </a:xfrm>
          <a:noFill/>
        </p:spPr>
      </p:pic>
      <p:pic>
        <p:nvPicPr>
          <p:cNvPr id="33796" name="Picture 5" descr="D:\фото\фото-школьное\2011\Роза николаевна урок\IMG_3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00438"/>
            <a:ext cx="32940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«Солнышко» -  </a:t>
            </a:r>
            <a:r>
              <a:rPr lang="ru-RU" sz="4000" u="sng" smtClean="0">
                <a:hlinkClick r:id="rId2"/>
              </a:rPr>
              <a:t>http://www.solnet.ee/school/03.html</a:t>
            </a:r>
            <a:r>
              <a:rPr lang="ru-RU" sz="4000" smtClean="0"/>
              <a:t> </a:t>
            </a:r>
          </a:p>
        </p:txBody>
      </p:sp>
      <p:pic>
        <p:nvPicPr>
          <p:cNvPr id="34819" name="Содержимое 6" descr="вирт шк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000250"/>
            <a:ext cx="6034087" cy="4454525"/>
          </a:xfrm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1000125" y="1500188"/>
            <a:ext cx="347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</a:rPr>
              <a:t>Виртуальная школа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00063" y="457200"/>
            <a:ext cx="835818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2060"/>
                </a:solidFill>
              </a:rPr>
              <a:t>Цели информатизации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2060"/>
                </a:solidFill>
              </a:rPr>
              <a:t>начального обучения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00063" y="1571625"/>
            <a:ext cx="8218487" cy="4786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600"/>
              </a:spcBef>
              <a:buClr>
                <a:srgbClr val="0078F0"/>
              </a:buClr>
              <a:buSzPct val="85000"/>
              <a:buFont typeface="Wingdings" pitchFamily="2" charset="2"/>
              <a:buChar char="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/>
              <a:t>формирование ИКТ грамотности детей и  функциональной готовности включиться в информационную деятельность в учебной среде;</a:t>
            </a:r>
          </a:p>
          <a:p>
            <a:pPr marL="339725" indent="-339725">
              <a:spcBef>
                <a:spcPts val="600"/>
              </a:spcBef>
              <a:buClr>
                <a:srgbClr val="0078F0"/>
              </a:buClr>
              <a:buSzPct val="8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400"/>
          </a:p>
          <a:p>
            <a:pPr marL="339725" indent="-339725">
              <a:spcBef>
                <a:spcPts val="600"/>
              </a:spcBef>
              <a:buClr>
                <a:srgbClr val="0078F0"/>
              </a:buClr>
              <a:buSzPct val="85000"/>
              <a:buFont typeface="Wingdings" pitchFamily="2" charset="2"/>
              <a:buChar char="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/>
              <a:t>формирование первичных навыков коммуникативной активности, элементарных навыков использования общекультурных правил и норм информационной деятельности;</a:t>
            </a:r>
          </a:p>
          <a:p>
            <a:pPr marL="339725" indent="-339725">
              <a:spcBef>
                <a:spcPts val="600"/>
              </a:spcBef>
              <a:buClr>
                <a:srgbClr val="0078F0"/>
              </a:buClr>
              <a:buSzPct val="8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400"/>
          </a:p>
          <a:p>
            <a:pPr marL="339725" indent="-339725">
              <a:spcBef>
                <a:spcPts val="600"/>
              </a:spcBef>
              <a:buClr>
                <a:srgbClr val="0078F0"/>
              </a:buClr>
              <a:buSzPct val="85000"/>
              <a:buFont typeface="Wingdings" pitchFamily="2" charset="2"/>
              <a:buChar char="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/>
              <a:t>формирование познавательной активности с использованием ИКТ.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03350" y="3500438"/>
            <a:ext cx="708342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39725">
              <a:spcBef>
                <a:spcPts val="6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>
                <a:solidFill>
                  <a:srgbClr val="FFFFFF"/>
                </a:solidFill>
              </a:rPr>
              <a:t>ИКТ позволяют:</a:t>
            </a:r>
          </a:p>
          <a:p>
            <a:pPr marL="341313" indent="-339725">
              <a:spcBef>
                <a:spcPts val="600"/>
              </a:spcBef>
              <a:buSzPct val="8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400">
              <a:solidFill>
                <a:srgbClr val="FFFFFF"/>
              </a:solidFill>
            </a:endParaRPr>
          </a:p>
          <a:p>
            <a:pPr marL="341313" indent="-339725">
              <a:spcBef>
                <a:spcPts val="600"/>
              </a:spcBef>
              <a:buSzPct val="8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40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428604"/>
          <a:ext cx="6096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/>
              <a:t>Использование ИКТ позволяет проводить уроки: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На высоком эстетическом и эмоциональном уровне (музыка, анимация).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Обеспечивает наглядность.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Привлекает большое количество дидактического материала.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Повышает объём выполняемой работы на уроке в 1,5-2 раза.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Обеспечивает высокую степень дифференциации обучения (индивидуальный подход к ученику, применяя разноуровневые задания).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1979613" y="1341438"/>
            <a:ext cx="5688012" cy="1943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Берегите</a:t>
            </a: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1908175" y="4221163"/>
            <a:ext cx="5832475" cy="11525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зрение!</a:t>
            </a:r>
          </a:p>
        </p:txBody>
      </p:sp>
      <p:pic>
        <p:nvPicPr>
          <p:cNvPr id="9220" name="Picture 9" descr="OW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-609600"/>
            <a:ext cx="23685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0" descr="e0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4876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8625" y="2428875"/>
            <a:ext cx="1200150" cy="1133475"/>
            <a:chOff x="900" y="1020"/>
            <a:chExt cx="1890" cy="1785"/>
          </a:xfrm>
        </p:grpSpPr>
        <p:cxnSp>
          <p:nvCxnSpPr>
            <p:cNvPr id="10247" name="AutoShape 11"/>
            <p:cNvCxnSpPr>
              <a:cxnSpLocks noChangeShapeType="1"/>
            </p:cNvCxnSpPr>
            <p:nvPr/>
          </p:nvCxnSpPr>
          <p:spPr bwMode="auto">
            <a:xfrm flipH="1" flipV="1">
              <a:off x="990" y="1650"/>
              <a:ext cx="1710" cy="600"/>
            </a:xfrm>
            <a:prstGeom prst="straightConnector1">
              <a:avLst/>
            </a:prstGeom>
            <a:noFill/>
            <a:ln w="76200">
              <a:solidFill>
                <a:srgbClr val="002060"/>
              </a:solidFill>
              <a:prstDash val="dashDot"/>
              <a:round/>
              <a:headEnd type="diamond" w="med" len="med"/>
              <a:tailEnd type="diamond" w="med" len="med"/>
            </a:ln>
          </p:spPr>
        </p:cxnSp>
        <p:cxnSp>
          <p:nvCxnSpPr>
            <p:cNvPr id="10248" name="AutoShape 12"/>
            <p:cNvCxnSpPr>
              <a:cxnSpLocks noChangeShapeType="1"/>
            </p:cNvCxnSpPr>
            <p:nvPr/>
          </p:nvCxnSpPr>
          <p:spPr bwMode="auto">
            <a:xfrm flipH="1">
              <a:off x="900" y="1905"/>
              <a:ext cx="1890" cy="150"/>
            </a:xfrm>
            <a:prstGeom prst="straightConnector1">
              <a:avLst/>
            </a:prstGeom>
            <a:noFill/>
            <a:ln w="76200">
              <a:pattFill prst="pct30">
                <a:fgClr>
                  <a:srgbClr val="17365D"/>
                </a:fgClr>
                <a:bgClr>
                  <a:srgbClr val="FFFFFF"/>
                </a:bgClr>
              </a:pattFill>
              <a:prstDash val="dashDot"/>
              <a:round/>
              <a:headEnd type="diamond" w="med" len="med"/>
              <a:tailEnd type="diamond" w="med" len="med"/>
            </a:ln>
          </p:spPr>
        </p:cxnSp>
        <p:grpSp>
          <p:nvGrpSpPr>
            <p:cNvPr id="10249" name="Group 13"/>
            <p:cNvGrpSpPr>
              <a:grpSpLocks/>
            </p:cNvGrpSpPr>
            <p:nvPr/>
          </p:nvGrpSpPr>
          <p:grpSpPr bwMode="auto">
            <a:xfrm>
              <a:off x="1080" y="1020"/>
              <a:ext cx="1620" cy="1785"/>
              <a:chOff x="1080" y="1020"/>
              <a:chExt cx="1620" cy="1785"/>
            </a:xfrm>
          </p:grpSpPr>
          <p:cxnSp>
            <p:nvCxnSpPr>
              <p:cNvPr id="10250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620" y="1107"/>
                <a:ext cx="555" cy="1665"/>
              </a:xfrm>
              <a:prstGeom prst="straightConnector1">
                <a:avLst/>
              </a:prstGeom>
              <a:noFill/>
              <a:ln w="76200" cap="rnd">
                <a:solidFill>
                  <a:srgbClr val="002060"/>
                </a:solidFill>
                <a:prstDash val="dash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0251" name="AutoShape 15"/>
              <p:cNvCxnSpPr>
                <a:cxnSpLocks noChangeShapeType="1"/>
              </p:cNvCxnSpPr>
              <p:nvPr/>
            </p:nvCxnSpPr>
            <p:spPr bwMode="auto">
              <a:xfrm flipH="1" flipV="1">
                <a:off x="1785" y="1020"/>
                <a:ext cx="135" cy="178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dash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0252" name="AutoShape 16"/>
              <p:cNvCxnSpPr>
                <a:cxnSpLocks noChangeShapeType="1"/>
              </p:cNvCxnSpPr>
              <p:nvPr/>
            </p:nvCxnSpPr>
            <p:spPr bwMode="auto">
              <a:xfrm>
                <a:off x="1515" y="1185"/>
                <a:ext cx="660" cy="1587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prstDash val="dash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0253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320" y="1320"/>
                <a:ext cx="1169" cy="124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dash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0254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1080" y="1560"/>
                <a:ext cx="1620" cy="765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prstDash val="dash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0255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1245" y="1395"/>
                <a:ext cx="1244" cy="1170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dashDot"/>
                <a:round/>
                <a:headEnd type="diamond" w="med" len="med"/>
                <a:tailEnd type="diamond" w="med" len="med"/>
              </a:ln>
            </p:spPr>
          </p:cxnSp>
        </p:grpSp>
      </p:grpSp>
      <p:pic>
        <p:nvPicPr>
          <p:cNvPr id="10243" name="Рисунок 12" descr="j033678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14313"/>
            <a:ext cx="11763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3" descr="j033678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714375"/>
            <a:ext cx="11763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4" descr="j033678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1428750"/>
            <a:ext cx="11763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5" descr="j033678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571500"/>
            <a:ext cx="11763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011E-6 C 0.00938 -0.02521 0.02222 -0.04926 0.04792 -0.04926 C 0.07708 -0.04926 0.08715 -0.02521 0.09653 -1.48011E-6 C 0.10955 0.02798 0.11892 0.05597 0.15139 0.05597 C 0.18038 0.05597 0.18993 0.02798 0.20278 -1.48011E-6 C 0.20903 -0.02521 0.22188 -0.04926 0.25087 -0.04926 C 0.27656 -0.04926 0.28941 -0.02521 0.29948 -1.48011E-6 C 0.30903 0.02798 0.32188 0.05597 0.35087 0.05597 C 0.38003 0.05597 0.40243 -1.48011E-6 0.40243 0.00023 C 0.41181 -0.02521 0.42188 -0.04926 0.45035 -0.04926 C 0.47951 -0.04926 0.48958 -0.02521 0.49896 -1.48011E-6 C 0.51198 0.02798 0.52135 0.05597 0.55382 0.05597 C 0.58281 0.05597 0.59236 0.02798 0.60191 -1.48011E-6 C 0.61476 -0.02521 0.62431 -0.04926 0.6533 -0.04926 C 0.67899 -0.04926 0.69184 -0.02521 0.70191 -1.48011E-6 C 0.71146 0.02798 0.72431 0.05597 0.7533 0.05597 C 0.78247 0.05597 0.79184 0.02798 0.80486 -1.48011E-6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85813" y="500063"/>
            <a:ext cx="7634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ОРГАНИЗАЦИЯ РАБОТЫ УЧЕБНОГО ПРОЦЕССА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" y="1071563"/>
            <a:ext cx="82867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i="1"/>
              <a:t>компьютерные задания должны быть составлены в соответствии с содержанием учебного предмета и методикой его преподавания;</a:t>
            </a:r>
          </a:p>
          <a:p>
            <a:endParaRPr lang="ru-RU" sz="1200" i="1"/>
          </a:p>
          <a:p>
            <a:pPr>
              <a:buFontTx/>
              <a:buChar char="-"/>
            </a:pPr>
            <a:r>
              <a:rPr lang="ru-RU" sz="2400" i="1"/>
              <a:t>учащиеся должны уметь обращаться с компьютером на уровне, необходимом для выполнения компьютерных заданий;</a:t>
            </a:r>
          </a:p>
          <a:p>
            <a:endParaRPr lang="ru-RU" sz="1200" i="1"/>
          </a:p>
          <a:p>
            <a:pPr>
              <a:buFontTx/>
              <a:buChar char="-"/>
            </a:pPr>
            <a:r>
              <a:rPr lang="ru-RU" sz="2400" i="1"/>
              <a:t>учащиеся должны заниматься в оборудованном кабинете в соответствии с установленными гигиеническими нормами для начальной школы, по которым использование компьютера допустимо в течение не более 10-15 минут.</a:t>
            </a:r>
          </a:p>
          <a:p>
            <a:r>
              <a:rPr lang="ru-RU" sz="2400" i="1"/>
              <a:t>(Санитарные правила и нормы).</a:t>
            </a:r>
          </a:p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514</Words>
  <Application>Microsoft Office PowerPoint</Application>
  <PresentationFormat>Экран (4:3)</PresentationFormat>
  <Paragraphs>122</Paragraphs>
  <Slides>32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Times New Roman</vt:lpstr>
      <vt:lpstr>Arial</vt:lpstr>
      <vt:lpstr>Calibri</vt:lpstr>
      <vt:lpstr>Wingdings</vt:lpstr>
      <vt:lpstr>Algerian</vt:lpstr>
      <vt:lpstr>Wingdings 2</vt:lpstr>
      <vt:lpstr>Оформление по умолчанию</vt:lpstr>
      <vt:lpstr> КОНФЕРЕНЦИЯ  педагогических работников Тема доклада: </vt:lpstr>
      <vt:lpstr>Слайд 2</vt:lpstr>
      <vt:lpstr>Наряду с обучением навыкам чтения, письма и счета важно учить детей использованию цифровой техники</vt:lpstr>
      <vt:lpstr>Слайд 4</vt:lpstr>
      <vt:lpstr>Слайд 5</vt:lpstr>
      <vt:lpstr>Использование ИКТ позволяет проводить уроки: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Коробочка</vt:lpstr>
      <vt:lpstr>Слайд 19</vt:lpstr>
      <vt:lpstr>Слайд 20</vt:lpstr>
      <vt:lpstr>Слайд 21</vt:lpstr>
      <vt:lpstr>Слайд 22</vt:lpstr>
      <vt:lpstr>Слайд 23</vt:lpstr>
      <vt:lpstr>Тема урока:</vt:lpstr>
      <vt:lpstr>Правило </vt:lpstr>
      <vt:lpstr>Слайд 26</vt:lpstr>
      <vt:lpstr>Корень -  </vt:lpstr>
      <vt:lpstr>Слайд 28</vt:lpstr>
      <vt:lpstr>Слайд 29</vt:lpstr>
      <vt:lpstr>Презентация позволяет ученику:</vt:lpstr>
      <vt:lpstr>Интерактивная доска-это находка…….</vt:lpstr>
      <vt:lpstr>«Солнышко» -  http://www.solnet.ee/school/03.html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психолог</cp:lastModifiedBy>
  <cp:revision>40</cp:revision>
  <dcterms:created xsi:type="dcterms:W3CDTF">2012-09-18T19:05:21Z</dcterms:created>
  <dcterms:modified xsi:type="dcterms:W3CDTF">2015-01-20T10:17:43Z</dcterms:modified>
</cp:coreProperties>
</file>