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C6C63D-C2F3-4B64-9051-3879D2E7726A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BAC3E0-778E-499A-837F-57010863C9E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2.png"/><Relationship Id="rId2" Type="http://schemas.openxmlformats.org/officeDocument/2006/relationships/audio" Target="file:///C:\Users\User\Documents\&#1048;&#1075;&#1086;&#1088;&#1100;%20&#1050;&#1086;&#1088;&#1085;&#1080;&#1083;&#1086;&#1074;%20-%20&#1057;&#1077;&#1074;&#1077;&#1088;&#1085;&#1099;&#1081;%20&#1082;&#1088;&#1072;&#1081;.mp3" TargetMode="External"/><Relationship Id="rId1" Type="http://schemas.openxmlformats.org/officeDocument/2006/relationships/audio" Target="file:///C:\Users\User\Documents\05%20&#1053;&#1086;&#1074;&#1099;&#1081;%20&#1059;&#1088;&#1077;&#1085;&#1075;&#1086;&#1081;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Неделя открытых уроков в начальной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857628"/>
            <a:ext cx="6400800" cy="1752600"/>
          </a:xfrm>
        </p:spPr>
        <p:txBody>
          <a:bodyPr/>
          <a:lstStyle/>
          <a:p>
            <a:r>
              <a:rPr lang="ru-RU" dirty="0" smtClean="0"/>
              <a:t>с 23.01.12г.  по 28.01.12г.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5643578"/>
            <a:ext cx="43392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Выполнила: Мотышева Оксана Унгувна</a:t>
            </a:r>
          </a:p>
          <a:p>
            <a:pPr algn="ctr"/>
            <a:r>
              <a:rPr lang="ru-RU" dirty="0" smtClean="0"/>
              <a:t>с.Халясавэй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Считают, решают, отгадывают</a:t>
            </a:r>
            <a:endParaRPr lang="ru-RU" dirty="0"/>
          </a:p>
        </p:txBody>
      </p:sp>
      <p:pic>
        <p:nvPicPr>
          <p:cNvPr id="10242" name="Picture 2" descr="C:\Users\User\Desktop\открытые уроки\CIMG14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</p:spPr>
      </p:pic>
      <p:pic>
        <p:nvPicPr>
          <p:cNvPr id="10243" name="Picture 3" descr="C:\Users\User\Desktop\открытые уроки\CIMG14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648200" y="262334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Неделя закончилась заседанием         МО  </a:t>
            </a:r>
            <a:endParaRPr lang="ru-RU" dirty="0"/>
          </a:p>
        </p:txBody>
      </p:sp>
      <p:pic>
        <p:nvPicPr>
          <p:cNvPr id="11266" name="Picture 2" descr="C:\Users\User\Desktop\открытые уроки\CIMG14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645920" y="1935321"/>
            <a:ext cx="5852160" cy="43891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МКОУ ШИ ООО с.Халясавэй</a:t>
            </a:r>
            <a:endParaRPr lang="ru-RU" dirty="0"/>
          </a:p>
        </p:txBody>
      </p:sp>
      <p:pic>
        <p:nvPicPr>
          <p:cNvPr id="1026" name="Picture 2" descr="C:\Users\User\Desktop\открытые уроки\CIMG13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645920" y="1935321"/>
            <a:ext cx="5852160" cy="4389120"/>
          </a:xfrm>
          <a:prstGeom prst="rect">
            <a:avLst/>
          </a:prstGeom>
          <a:noFill/>
        </p:spPr>
      </p:pic>
      <p:pic>
        <p:nvPicPr>
          <p:cNvPr id="4" name="Picture 2" descr="C:\Users\User\Desktop\открытые уроки\CIMG1371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1643042" y="1928802"/>
            <a:ext cx="5852160" cy="43891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Математический футбол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«а» класс</a:t>
            </a:r>
          </a:p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Учитель: Фадеева </a:t>
            </a:r>
          </a:p>
          <a:p>
            <a:r>
              <a:rPr lang="ru-RU" dirty="0" smtClean="0"/>
              <a:t>                  Зинаида Михайловна</a:t>
            </a:r>
            <a:endParaRPr lang="ru-RU" dirty="0"/>
          </a:p>
        </p:txBody>
      </p:sp>
      <p:pic>
        <p:nvPicPr>
          <p:cNvPr id="2050" name="Picture 2" descr="C:\Users\User\Desktop\открытые уроки\CIMG139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301" y="2922862"/>
            <a:ext cx="4039985" cy="3029989"/>
          </a:xfrm>
          <a:prstGeom prst="rect">
            <a:avLst/>
          </a:prstGeom>
          <a:noFill/>
        </p:spPr>
      </p:pic>
      <p:pic>
        <p:nvPicPr>
          <p:cNvPr id="2051" name="Picture 3" descr="C:\Users\User\Desktop\открытые уроки\CIMG139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645920" y="2922862"/>
            <a:ext cx="4039985" cy="30299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Заключительный урок </a:t>
            </a:r>
            <a:br>
              <a:rPr lang="ru-RU" dirty="0" smtClean="0"/>
            </a:br>
            <a:r>
              <a:rPr lang="ru-RU" dirty="0" smtClean="0"/>
              <a:t>           «Спасибо, Азбука»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«б» класс</a:t>
            </a:r>
          </a:p>
          <a:p>
            <a:r>
              <a:rPr lang="ru-RU" dirty="0" smtClean="0"/>
              <a:t>Обучение грамоте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Учитель: Мотышева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Оксана Унгувна</a:t>
            </a:r>
            <a:endParaRPr lang="ru-RU" dirty="0"/>
          </a:p>
        </p:txBody>
      </p:sp>
      <p:pic>
        <p:nvPicPr>
          <p:cNvPr id="3074" name="Picture 2" descr="C:\Users\User\Desktop\открытые уроки\CIMG138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301" y="2922862"/>
            <a:ext cx="4039985" cy="3029989"/>
          </a:xfrm>
          <a:prstGeom prst="rect">
            <a:avLst/>
          </a:prstGeom>
          <a:noFill/>
        </p:spPr>
      </p:pic>
      <p:pic>
        <p:nvPicPr>
          <p:cNvPr id="3075" name="Picture 3" descr="C:\Users\User\Desktop\открытые уроки\CIMG138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645920" y="2922862"/>
            <a:ext cx="4039985" cy="30299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Тема: Слова однозначные и многозначные. Урок-диалог.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 «а» класс</a:t>
            </a:r>
          </a:p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Учитель: Рябова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Светлана Кирилловна</a:t>
            </a:r>
            <a:endParaRPr lang="ru-RU" dirty="0"/>
          </a:p>
        </p:txBody>
      </p:sp>
      <p:pic>
        <p:nvPicPr>
          <p:cNvPr id="4098" name="Picture 2" descr="C:\Users\User\Desktop\открытые уроки\CIMG137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301" y="2922862"/>
            <a:ext cx="4039985" cy="3029989"/>
          </a:xfrm>
          <a:prstGeom prst="rect">
            <a:avLst/>
          </a:prstGeom>
          <a:noFill/>
        </p:spPr>
      </p:pic>
      <p:pic>
        <p:nvPicPr>
          <p:cNvPr id="4099" name="Picture 3" descr="C:\Users\User\Desktop\открытые уроки\CIMG137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645920" y="2922862"/>
            <a:ext cx="4039985" cy="30299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Тема: Письменные приемы сложения и      вычитания. Урок-соревнование.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 «б» класс</a:t>
            </a:r>
          </a:p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Учитель: Салиндер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Неля Николаевна</a:t>
            </a:r>
            <a:endParaRPr lang="ru-RU" dirty="0"/>
          </a:p>
        </p:txBody>
      </p:sp>
      <p:pic>
        <p:nvPicPr>
          <p:cNvPr id="5123" name="Picture 3" descr="C:\Users\User\Desktop\открытые уроки\CIMG137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screen"/>
          <a:stretch>
            <a:fillRect/>
          </a:stretch>
        </p:blipFill>
        <p:spPr bwMode="auto">
          <a:xfrm>
            <a:off x="457301" y="2922862"/>
            <a:ext cx="4039985" cy="3029989"/>
          </a:xfrm>
          <a:prstGeom prst="rect">
            <a:avLst/>
          </a:prstGeom>
          <a:noFill/>
        </p:spPr>
      </p:pic>
      <p:pic>
        <p:nvPicPr>
          <p:cNvPr id="5122" name="Picture 2" descr="C:\Users\User\Desktop\открытые уроки\CIMG138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screen"/>
          <a:stretch>
            <a:fillRect/>
          </a:stretch>
        </p:blipFill>
        <p:spPr bwMode="auto">
          <a:xfrm>
            <a:off x="4645920" y="2922862"/>
            <a:ext cx="4039985" cy="3029989"/>
          </a:xfrm>
          <a:prstGeom prst="rect">
            <a:avLst/>
          </a:prstGeom>
          <a:noFill/>
        </p:spPr>
      </p:pic>
      <p:pic>
        <p:nvPicPr>
          <p:cNvPr id="7" name="05 Новый Уренго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Игорь Корнилов - Северный край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00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800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1025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Тема: Здоровый образ жизни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 класс</a:t>
            </a:r>
          </a:p>
          <a:p>
            <a:r>
              <a:rPr lang="ru-RU" dirty="0" smtClean="0"/>
              <a:t>Окружающий мир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Учитель: Волкова </a:t>
            </a:r>
          </a:p>
          <a:p>
            <a:r>
              <a:rPr lang="ru-RU" dirty="0" smtClean="0"/>
              <a:t>                  Алевтина Вячеславовна </a:t>
            </a:r>
            <a:endParaRPr lang="ru-RU" dirty="0"/>
          </a:p>
        </p:txBody>
      </p:sp>
      <p:pic>
        <p:nvPicPr>
          <p:cNvPr id="6146" name="Picture 2" descr="C:\Users\User\Desktop\открытые уроки\CIMG140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301" y="2922862"/>
            <a:ext cx="4039985" cy="3029989"/>
          </a:xfrm>
          <a:prstGeom prst="rect">
            <a:avLst/>
          </a:prstGeom>
          <a:noFill/>
        </p:spPr>
      </p:pic>
      <p:pic>
        <p:nvPicPr>
          <p:cNvPr id="6147" name="Picture 3" descr="C:\Users\User\Desktop\открытые уроки\CIMG140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645920" y="2922862"/>
            <a:ext cx="4039985" cy="30299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Закрепление о частях речи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</a:p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Учитель: Айваседо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Анжела Геннадьевна</a:t>
            </a:r>
            <a:endParaRPr lang="ru-RU" dirty="0"/>
          </a:p>
        </p:txBody>
      </p:sp>
      <p:pic>
        <p:nvPicPr>
          <p:cNvPr id="7170" name="Picture 2" descr="C:\Users\User\Desktop\открытые уроки\CIMG140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301" y="2922862"/>
            <a:ext cx="4039985" cy="3029989"/>
          </a:xfrm>
          <a:prstGeom prst="rect">
            <a:avLst/>
          </a:prstGeom>
          <a:noFill/>
        </p:spPr>
      </p:pic>
      <p:pic>
        <p:nvPicPr>
          <p:cNvPr id="7171" name="Picture 3" descr="C:\Users\User\Desktop\открытые уроки\CIMG140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645920" y="2922862"/>
            <a:ext cx="4039985" cy="30299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 время перемены дети не теряют время даром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3971924" cy="6572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открытые уроки\CIMG141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301" y="2922862"/>
            <a:ext cx="4039985" cy="3029989"/>
          </a:xfrm>
          <a:prstGeom prst="rect">
            <a:avLst/>
          </a:prstGeom>
          <a:noFill/>
        </p:spPr>
      </p:pic>
      <p:pic>
        <p:nvPicPr>
          <p:cNvPr id="8195" name="Picture 3" descr="C:\Users\User\Desktop\открытые уроки\CIMG141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645920" y="2922862"/>
            <a:ext cx="4039985" cy="30299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151</Words>
  <Application>Microsoft Office PowerPoint</Application>
  <PresentationFormat>Экран (4:3)</PresentationFormat>
  <Paragraphs>39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Неделя открытых уроков в начальной школе</vt:lpstr>
      <vt:lpstr>   МКОУ ШИ ООО с.Халясавэй</vt:lpstr>
      <vt:lpstr>Тема: Математический футбол</vt:lpstr>
      <vt:lpstr>Тема: Заключительный урок             «Спасибо, Азбука»   </vt:lpstr>
      <vt:lpstr>Тема: Слова однозначные и многозначные. Урок-диалог. </vt:lpstr>
      <vt:lpstr>Тема: Письменные приемы сложения и      вычитания. Урок-соревнование.</vt:lpstr>
      <vt:lpstr>Тема: Здоровый образ жизни</vt:lpstr>
      <vt:lpstr>Тема: Закрепление о частях речи</vt:lpstr>
      <vt:lpstr>Во время перемены дети не теряют время даром</vt:lpstr>
      <vt:lpstr>Считают, решают, отгадывают</vt:lpstr>
      <vt:lpstr>Неделя закончилась заседанием         МО  </vt:lpstr>
      <vt:lpstr>Спасибо за внимание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открытых уроков в начальной школе</dc:title>
  <dc:creator>User</dc:creator>
  <cp:lastModifiedBy>Оксана</cp:lastModifiedBy>
  <cp:revision>42</cp:revision>
  <dcterms:created xsi:type="dcterms:W3CDTF">2012-01-28T09:17:09Z</dcterms:created>
  <dcterms:modified xsi:type="dcterms:W3CDTF">2015-01-19T13:34:51Z</dcterms:modified>
</cp:coreProperties>
</file>