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035D-3840-4C7B-A0D8-06948350FD95}" type="datetimeFigureOut">
              <a:rPr lang="ru-RU" smtClean="0"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31FE9-B452-4DD7-A02D-020510EF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035D-3840-4C7B-A0D8-06948350FD95}" type="datetimeFigureOut">
              <a:rPr lang="ru-RU" smtClean="0"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31FE9-B452-4DD7-A02D-020510EF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035D-3840-4C7B-A0D8-06948350FD95}" type="datetimeFigureOut">
              <a:rPr lang="ru-RU" smtClean="0"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31FE9-B452-4DD7-A02D-020510EF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035D-3840-4C7B-A0D8-06948350FD95}" type="datetimeFigureOut">
              <a:rPr lang="ru-RU" smtClean="0"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31FE9-B452-4DD7-A02D-020510EF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035D-3840-4C7B-A0D8-06948350FD95}" type="datetimeFigureOut">
              <a:rPr lang="ru-RU" smtClean="0"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31FE9-B452-4DD7-A02D-020510EF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035D-3840-4C7B-A0D8-06948350FD95}" type="datetimeFigureOut">
              <a:rPr lang="ru-RU" smtClean="0"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31FE9-B452-4DD7-A02D-020510EF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035D-3840-4C7B-A0D8-06948350FD95}" type="datetimeFigureOut">
              <a:rPr lang="ru-RU" smtClean="0"/>
              <a:t>14.10.2012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31FE9-B452-4DD7-A02D-020510EF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035D-3840-4C7B-A0D8-06948350FD95}" type="datetimeFigureOut">
              <a:rPr lang="ru-RU" smtClean="0"/>
              <a:t>14.10.2012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31FE9-B452-4DD7-A02D-020510EF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035D-3840-4C7B-A0D8-06948350FD95}" type="datetimeFigureOut">
              <a:rPr lang="ru-RU" smtClean="0"/>
              <a:t>14.10.2012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31FE9-B452-4DD7-A02D-020510EF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035D-3840-4C7B-A0D8-06948350FD95}" type="datetimeFigureOut">
              <a:rPr lang="ru-RU" smtClean="0"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31FE9-B452-4DD7-A02D-020510EF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035D-3840-4C7B-A0D8-06948350FD95}" type="datetimeFigureOut">
              <a:rPr lang="ru-RU" smtClean="0"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31FE9-B452-4DD7-A02D-020510EF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B035D-3840-4C7B-A0D8-06948350FD95}" type="datetimeFigureOut">
              <a:rPr lang="ru-RU" smtClean="0"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31FE9-B452-4DD7-A02D-020510EF8D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E:\_4172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412776"/>
          <a:ext cx="4608511" cy="3292602"/>
        </p:xfrm>
        <a:graphic>
          <a:graphicData uri="http://schemas.openxmlformats.org/drawingml/2006/table">
            <a:tbl>
              <a:tblPr/>
              <a:tblGrid>
                <a:gridCol w="2304015"/>
                <a:gridCol w="2304496"/>
              </a:tblGrid>
              <a:tr h="341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Направление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Название кружка, …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Спортивно – оздоровительное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«Аэробика и Акробатика»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Художественно - эстетическое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«Солнечный мир танца»,  «Весёлый карандаш»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Научно – познавательное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«Компьютер – твой друг», «Учись учиться и общаться»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Общественно – полезная деятельность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«Умелые ручки»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Проектная деятельность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Программа «Я – юный исследователь»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Общественно - интеллектуальное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Коррекционно – развивающие классные часы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Духовно – нравственное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Уроки этикета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Социальное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 Уроки по ППД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3568" y="0"/>
            <a:ext cx="81363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/>
                <a:solidFill>
                  <a:srgbClr val="008000"/>
                </a:solidFill>
                <a:effectLst/>
              </a:rPr>
              <a:t>Модель внеурочной деятельности </a:t>
            </a:r>
          </a:p>
          <a:p>
            <a:pPr algn="ctr"/>
            <a:r>
              <a:rPr lang="ru-RU" sz="4000" b="1" cap="none" spc="0" dirty="0" smtClean="0">
                <a:ln/>
                <a:solidFill>
                  <a:srgbClr val="008000"/>
                </a:solidFill>
                <a:effectLst/>
              </a:rPr>
              <a:t>для обучающихся МОБУ СОШ № 10</a:t>
            </a:r>
            <a:endParaRPr lang="ru-RU" sz="4000" b="1" cap="none" spc="0" dirty="0">
              <a:ln/>
              <a:solidFill>
                <a:srgbClr val="008000"/>
              </a:solidFill>
              <a:effectLst/>
            </a:endParaRPr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005064"/>
            <a:ext cx="3600400" cy="202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580112" y="2420888"/>
            <a:ext cx="30963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stral" pitchFamily="66" charset="0"/>
                <a:ea typeface="Calibri" pitchFamily="34" charset="0"/>
                <a:cs typeface="Times New Roman" pitchFamily="18" charset="0"/>
              </a:rPr>
              <a:t>Программа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stral" pitchFamily="66" charset="0"/>
                <a:ea typeface="Calibri" pitchFamily="34" charset="0"/>
                <a:cs typeface="Times New Roman" pitchFamily="18" charset="0"/>
              </a:rPr>
              <a:t>Здоровье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stral" pitchFamily="66" charset="0"/>
                <a:ea typeface="Calibri" pitchFamily="34" charset="0"/>
                <a:cs typeface="Times New Roman" pitchFamily="18" charset="0"/>
              </a:rPr>
              <a:t>Программа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stral" pitchFamily="66" charset="0"/>
                <a:ea typeface="Calibri" pitchFamily="34" charset="0"/>
                <a:cs typeface="Times New Roman" pitchFamily="18" charset="0"/>
              </a:rPr>
              <a:t>Интеллект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95536" y="4941168"/>
            <a:ext cx="3635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stral" pitchFamily="66" charset="0"/>
                <a:ea typeface="Calibri" pitchFamily="34" charset="0"/>
                <a:cs typeface="Times New Roman" pitchFamily="18" charset="0"/>
              </a:rPr>
              <a:t>Органы ученического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stral" pitchFamily="66" charset="0"/>
                <a:ea typeface="Calibri" pitchFamily="34" charset="0"/>
                <a:cs typeface="Times New Roman" pitchFamily="18" charset="0"/>
              </a:rPr>
              <a:t> самоуправления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stral" pitchFamily="66" charset="0"/>
                <a:ea typeface="Calibri" pitchFamily="34" charset="0"/>
                <a:cs typeface="Times New Roman" pitchFamily="18" charset="0"/>
              </a:rPr>
              <a:t>Школьная Страна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915816" y="6309320"/>
            <a:ext cx="35283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Оптимизационная модель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авая фигурная скобка 11"/>
          <p:cNvSpPr/>
          <p:nvPr/>
        </p:nvSpPr>
        <p:spPr>
          <a:xfrm rot="5400000">
            <a:off x="4499992" y="2060848"/>
            <a:ext cx="432048" cy="8208912"/>
          </a:xfrm>
          <a:prstGeom prst="rightBrace">
            <a:avLst>
              <a:gd name="adj1" fmla="val 8333"/>
              <a:gd name="adj2" fmla="val 51577"/>
            </a:avLst>
          </a:prstGeom>
          <a:ln w="158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>
            <a:off x="7020272" y="3356992"/>
            <a:ext cx="216024" cy="57606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лево 15"/>
          <p:cNvSpPr/>
          <p:nvPr/>
        </p:nvSpPr>
        <p:spPr>
          <a:xfrm>
            <a:off x="3779912" y="5373216"/>
            <a:ext cx="1080120" cy="216024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102</Words>
  <Application>Microsoft Office PowerPoint</Application>
  <PresentationFormat>Экран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</dc:creator>
  <cp:lastModifiedBy>маша</cp:lastModifiedBy>
  <cp:revision>4</cp:revision>
  <dcterms:created xsi:type="dcterms:W3CDTF">2012-10-14T00:09:56Z</dcterms:created>
  <dcterms:modified xsi:type="dcterms:W3CDTF">2012-10-14T00:44:01Z</dcterms:modified>
</cp:coreProperties>
</file>