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56" r:id="rId3"/>
    <p:sldId id="259" r:id="rId4"/>
    <p:sldId id="275" r:id="rId5"/>
    <p:sldId id="261" r:id="rId6"/>
    <p:sldId id="258" r:id="rId7"/>
    <p:sldId id="270" r:id="rId8"/>
    <p:sldId id="260" r:id="rId9"/>
    <p:sldId id="268" r:id="rId10"/>
    <p:sldId id="269" r:id="rId11"/>
    <p:sldId id="271" r:id="rId12"/>
    <p:sldId id="265" r:id="rId13"/>
    <p:sldId id="267" r:id="rId14"/>
    <p:sldId id="263" r:id="rId15"/>
    <p:sldId id="266" r:id="rId16"/>
    <p:sldId id="272" r:id="rId17"/>
    <p:sldId id="26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DED00-47EB-43CA-B256-68E1C4D18BE9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5C260-729D-4C13-8781-2CA30EC3C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230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260-729D-4C13-8781-2CA30EC3C63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358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76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3549" y="740110"/>
            <a:ext cx="2762250" cy="2857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16016" y="40770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260648"/>
            <a:ext cx="4824535" cy="460851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9" y="0"/>
            <a:ext cx="4464496" cy="53285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4509120"/>
            <a:ext cx="89186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   </a:t>
            </a: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 Самый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дорогой человек для меня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– это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моя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мама Марина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Моя мамочка самая  красивая, добрая, надежная,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ц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елеустремленная, дружелюбная и отзывчивая. Она всегда помогает мне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 трудную минуту. Мы с моей  сестрёнкой её очень любим!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510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764704"/>
            <a:ext cx="276225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70" y="225832"/>
            <a:ext cx="4225230" cy="44273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188640"/>
            <a:ext cx="4608512" cy="55446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4725144"/>
            <a:ext cx="87902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Самый дорогой человек для меня - это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моя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мама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Елена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Моя мамочка красивая,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добрая, романтичная, жизнерадостная и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трудолюбивая.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Лицо ее всегда озарено ласковой улыбкой, которая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поднимает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настроение и снимает усталость. Мамочка моя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дружелюбная и внимательна к другим.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Я очень горжусь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и люблю свою маму!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97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571500"/>
            <a:ext cx="276225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16632"/>
            <a:ext cx="4032448" cy="432048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0"/>
            <a:ext cx="4752528" cy="52372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5013176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Самый дорогой человек для меня - это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моя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мама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Ольга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Моя мамочка  красивая, добрая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отзывчивая,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жизнерадостная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 трудолюбивая. Она с любовью заботится о нас. Мы её очень любим!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385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764704"/>
            <a:ext cx="2762250" cy="2857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4005064"/>
            <a:ext cx="90730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</a:t>
            </a: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Самый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дорогой человек для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меня – это 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моя мама Надежда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Моя мамочка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красивая, приветливая , добрая,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умная и гостеприимная. Она любит готовить для всей семьи. Я её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очень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люблю!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116632"/>
            <a:ext cx="4680520" cy="44644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9853" y="0"/>
            <a:ext cx="498401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60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633845"/>
            <a:ext cx="276225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4536504" cy="4248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4581128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Самый дорогой человек для меня - это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моя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мама Екатерина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Моя мамочка приветливая добрая,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нежная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, ласковая, жизнерадостная. Она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умеет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поддержать в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трудную минуту и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дать дельный совет.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Слушать и разговаривать с ней интересно и приятно. Мамочка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моя очень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терпеливая,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покладистая и трудолюбивая.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Ее все уважают и любят. Я очень горжусь своей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мамой.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121" y="260648"/>
            <a:ext cx="453650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98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764704"/>
            <a:ext cx="276225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188640"/>
            <a:ext cx="4392488" cy="41044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370"/>
            <a:ext cx="4392488" cy="50405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4725144"/>
            <a:ext cx="91830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    Самый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дорогой человек для меня - это 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моя мама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Светлана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Моя мамочка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очаровательная,  добрая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надёжная, 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жизнерадостная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 трудолюбивая. Она очень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терпеливая, покладистая.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Ее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все уважают и любят. Я очень горжусь своей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мамой. Наша семья её 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ильно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юбит.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50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260648"/>
            <a:ext cx="4464496" cy="47525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570221"/>
            <a:ext cx="2762250" cy="2857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653136"/>
            <a:ext cx="78999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Самый дорогой человек для меня - это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моя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мама Светлана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Моя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мамочка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добрая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, надёжная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хорошая,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трудолюбивая, заботливая. Она всегда помогает мне  с уроками.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Я её сильно люблю!</a:t>
            </a:r>
          </a:p>
        </p:txBody>
      </p:sp>
    </p:spTree>
    <p:extLst>
      <p:ext uri="{BB962C8B-B14F-4D97-AF65-F5344CB8AC3E}">
        <p14:creationId xmlns:p14="http://schemas.microsoft.com/office/powerpoint/2010/main" val="371970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764704"/>
            <a:ext cx="276225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188640"/>
            <a:ext cx="4659982" cy="443711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752528" cy="4896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512" y="5157192"/>
            <a:ext cx="13615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Самый дорогой человек для меня - это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моя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мама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Оксана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Моя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мамочка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самая красивая, 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добрая, надёжная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заботливая, трудолюбивая. Она с 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юбовью заботится обо мне. Я желаю своей мамочке здоровья, счастья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удачи в жизни! Я её сильно люблю!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40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4392488" cy="50405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692696"/>
            <a:ext cx="2762250" cy="2857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4437112"/>
            <a:ext cx="13257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Самый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дорогой человек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для меня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это 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моя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мама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Галина.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Моя мамочка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красивая, 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добрая,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отзывчивая, трудолюбивая. Я желаю своей маме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доровья и хорошего настроения.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701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554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3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2" y="-360668"/>
            <a:ext cx="9077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7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9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86000" y="332656"/>
            <a:ext cx="6318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  <a:latin typeface="Calibri"/>
              </a:rPr>
              <a:t>Что пожелать Вам к 8 Марта</a:t>
            </a:r>
            <a:r>
              <a:rPr lang="en-US" sz="2400" b="1" dirty="0">
                <a:solidFill>
                  <a:srgbClr val="C00000"/>
                </a:solidFill>
                <a:latin typeface="Calibri"/>
              </a:rPr>
              <a:t>?</a:t>
            </a:r>
            <a:endParaRPr lang="ru-RU" sz="2400" b="1" dirty="0">
              <a:solidFill>
                <a:srgbClr val="C00000"/>
              </a:solidFill>
              <a:latin typeface="Calibri"/>
            </a:endParaRPr>
          </a:p>
          <a:p>
            <a:pPr lvl="0"/>
            <a:r>
              <a:rPr lang="ru-RU" sz="2400" b="1" dirty="0">
                <a:solidFill>
                  <a:srgbClr val="C00000"/>
                </a:solidFill>
                <a:latin typeface="Calibri"/>
              </a:rPr>
              <a:t>От жизни каждый хочет своего…</a:t>
            </a:r>
          </a:p>
          <a:p>
            <a:pPr lvl="0"/>
            <a:r>
              <a:rPr lang="ru-RU" sz="2400" b="1" dirty="0">
                <a:solidFill>
                  <a:srgbClr val="C00000"/>
                </a:solidFill>
                <a:latin typeface="Calibri"/>
              </a:rPr>
              <a:t>А мы Вам желаем просто счастья,</a:t>
            </a:r>
          </a:p>
          <a:p>
            <a:pPr lvl="0"/>
            <a:r>
              <a:rPr lang="ru-RU" sz="2400" b="1" dirty="0">
                <a:solidFill>
                  <a:srgbClr val="C00000"/>
                </a:solidFill>
                <a:latin typeface="Calibri"/>
              </a:rPr>
              <a:t>Чтоб было понемногу, но всего!</a:t>
            </a:r>
          </a:p>
        </p:txBody>
      </p:sp>
    </p:spTree>
    <p:extLst>
      <p:ext uri="{BB962C8B-B14F-4D97-AF65-F5344CB8AC3E}">
        <p14:creationId xmlns:p14="http://schemas.microsoft.com/office/powerpoint/2010/main" val="3260511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22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5" y="-2078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5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797152"/>
            <a:ext cx="8549135" cy="175432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Самый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дорогой человек для меня - это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моя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мама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Л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идия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Моя мамочка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к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расивая, ласковая, талантливая, надежная , трудолюбивая и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общительная. Она  умеет поддержать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 трудную минуту и дать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дельный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совет. Мамочка  моя самая лучшая на свете. Мы с братом её очень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юбим!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764704"/>
            <a:ext cx="276225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70" y="116632"/>
            <a:ext cx="4297238" cy="439248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6152" y="0"/>
            <a:ext cx="5040560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2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6539" y="836712"/>
            <a:ext cx="2762250" cy="2857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116632"/>
            <a:ext cx="5049060" cy="462798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6632"/>
            <a:ext cx="5255568" cy="5400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5148361"/>
            <a:ext cx="88654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Самый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дорогой человек для меня - это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моя мама Наталья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Моя мамочка  красивая, добрая, талантливая, трудолюбивая и целеустремленная.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Она очень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терпеливая,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покладистая и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внимательна к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другим. Я её очень люблю!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1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692696"/>
            <a:ext cx="276225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58" y="188640"/>
            <a:ext cx="5932009" cy="432048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88640"/>
            <a:ext cx="4392488" cy="53285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4797153"/>
            <a:ext cx="7056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Самый дорогой человек для меня - это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моя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мама Елена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Моя мамочка  очень  красивая, добрая и отзывчивая.  Она всегда  помогает  мне с уроками . Мамочка  с любовью заботиться обо мне. Я её очень люблю!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20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561</Words>
  <Application>Microsoft Office PowerPoint</Application>
  <PresentationFormat>Экран (4:3)</PresentationFormat>
  <Paragraphs>56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Елизавета</dc:creator>
  <cp:lastModifiedBy>Елизавета</cp:lastModifiedBy>
  <cp:revision>34</cp:revision>
  <dcterms:created xsi:type="dcterms:W3CDTF">2013-03-01T12:08:56Z</dcterms:created>
  <dcterms:modified xsi:type="dcterms:W3CDTF">2013-08-25T11:31:25Z</dcterms:modified>
</cp:coreProperties>
</file>