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8451-8FBC-4EA3-BB69-68B7812AF89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124D-301B-4C64-A413-BB98C91D8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42;&#1080;&#1090;&#1091;&#1089;&#1100;&#1082;&#1072;%20&amp;%20DJ%20%20Slavco%20-%20&#1055;&#1077;&#1088;&#1074;&#1086;&#1077;%20&#1089;&#1077;&#1085;&#1090;&#1103;&#1073;&#1088;&#1103;%20(&#1087;&#1083;&#1102;&#1089;)%20(&#1042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103;,%20&#1090;&#1099;,%20&#1086;&#1085;,%20&#1086;&#1085;&#1072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dorogoiu_dobr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9;&#1086;&#1074;&#1077;&#1090;&#1099;%20&#1084;&#1091;&#1076;&#1088;&#1086;&#1081;%20&#1087;&#1072;&#1088;&#1090;&#1099;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0;&#1086;&#1088;&#1085;&#1080;%20-%20&#1057;&#1085;&#1086;&#1074;&#1072;%20&#1074;%20&#1096;&#1082;&#1086;&#1083;&#1091;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7920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 сентября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Витуська &amp; DJ  Slavco - Первое сентября (плюс) (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Основной закон </a:t>
            </a:r>
            <a:br>
              <a:rPr lang="ru-RU" dirty="0" smtClean="0"/>
            </a:br>
            <a:r>
              <a:rPr lang="ru-RU" dirty="0" smtClean="0"/>
              <a:t>Российской Федерации</a:t>
            </a:r>
            <a:endParaRPr lang="ru-RU" dirty="0"/>
          </a:p>
        </p:txBody>
      </p:sp>
      <p:pic>
        <p:nvPicPr>
          <p:cNvPr id="1026" name="Picture 2" descr="C:\Users\1\Desktop\конституция Р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024336" cy="470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 государства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1\Desktop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112268" cy="2455931"/>
          </a:xfrm>
          <a:prstGeom prst="rect">
            <a:avLst/>
          </a:prstGeom>
          <a:noFill/>
        </p:spPr>
      </p:pic>
      <p:pic>
        <p:nvPicPr>
          <p:cNvPr id="2052" name="Picture 4" descr="C:\Users\1\Desktop\гим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2919413" cy="4260850"/>
          </a:xfrm>
          <a:prstGeom prst="rect">
            <a:avLst/>
          </a:prstGeom>
          <a:noFill/>
        </p:spPr>
      </p:pic>
      <p:pic>
        <p:nvPicPr>
          <p:cNvPr id="2050" name="Picture 2" descr="C:\Users\1\Desktop\флаг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9965">
            <a:off x="781062" y="1159897"/>
            <a:ext cx="2952328" cy="213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Президент Российской Федерации</a:t>
            </a:r>
            <a:br>
              <a:rPr lang="ru-RU" dirty="0" smtClean="0"/>
            </a:br>
            <a:r>
              <a:rPr lang="ru-RU" dirty="0" smtClean="0"/>
              <a:t>Владимир Владимирович Путин</a:t>
            </a:r>
            <a:endParaRPr lang="ru-RU" dirty="0"/>
          </a:p>
        </p:txBody>
      </p:sp>
      <p:pic>
        <p:nvPicPr>
          <p:cNvPr id="3075" name="Picture 3" descr="C:\Users\1\Desktop\карта росс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17306" cy="4320480"/>
          </a:xfrm>
          <a:prstGeom prst="rect">
            <a:avLst/>
          </a:prstGeom>
          <a:noFill/>
        </p:spPr>
      </p:pic>
      <p:pic>
        <p:nvPicPr>
          <p:cNvPr id="3076" name="Picture 4" descr="C:\Users\1\Desktop\путин 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3480247" cy="4683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ервоклассни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492376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085184"/>
            <a:ext cx="78645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Я, ты, он, она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C:\Users\1\Desktop\конституция Р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1790">
            <a:off x="6300192" y="980728"/>
            <a:ext cx="2218928" cy="3447263"/>
          </a:xfrm>
          <a:prstGeom prst="rect">
            <a:avLst/>
          </a:prstGeom>
          <a:noFill/>
        </p:spPr>
      </p:pic>
      <p:pic>
        <p:nvPicPr>
          <p:cNvPr id="7" name="я, ты, он, 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028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учеником стать –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Надо правила соблюдать!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1\Desktop\первокласс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4780384" cy="4394164"/>
          </a:xfrm>
          <a:prstGeom prst="rect">
            <a:avLst/>
          </a:prstGeom>
          <a:noFill/>
        </p:spPr>
      </p:pic>
      <p:pic>
        <p:nvPicPr>
          <p:cNvPr id="6" name="Picture 3" descr="C:\Users\1\Desktop\конституция Р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1790">
            <a:off x="6472497" y="2388892"/>
            <a:ext cx="2218928" cy="3447263"/>
          </a:xfrm>
          <a:prstGeom prst="rect">
            <a:avLst/>
          </a:prstGeom>
          <a:noFill/>
        </p:spPr>
      </p:pic>
      <p:pic>
        <p:nvPicPr>
          <p:cNvPr id="7" name="dorogoiu_dob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2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арт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95084"/>
            <a:ext cx="6156176" cy="72530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24128" y="764704"/>
            <a:ext cx="2664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Парта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веты мудрой пар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949280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рни - Снова в школ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2492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</Words>
  <Application>Microsoft Office PowerPoint</Application>
  <PresentationFormat>Экран (4:3)</PresentationFormat>
  <Paragraphs>10</Paragraphs>
  <Slides>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Основной закон  Российской Федерации</vt:lpstr>
      <vt:lpstr>Слайд 3</vt:lpstr>
      <vt:lpstr>Слайд 4</vt:lpstr>
      <vt:lpstr>Президент Российской Федерации Владимир Владимирович Путин</vt:lpstr>
      <vt:lpstr>Слайд 6</vt:lpstr>
      <vt:lpstr>Слайд 7</vt:lpstr>
      <vt:lpstr>Слайд 8</vt:lpstr>
      <vt:lpstr>Слайд 9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2013-08-21T03:35:46Z</dcterms:created>
  <dcterms:modified xsi:type="dcterms:W3CDTF">2013-08-26T18:06:12Z</dcterms:modified>
</cp:coreProperties>
</file>