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B9268-221D-4203-845A-1BA937B6DE74}" type="datetimeFigureOut">
              <a:rPr lang="ru-RU" smtClean="0"/>
              <a:pPr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74EFF-C62B-4C97-8AB8-D3312560DA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11.nnm.ru/f/0/f/2/0/4d8f1ecfb5e673744acf197934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62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31640" y="2276872"/>
            <a:ext cx="3609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Изложение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140968"/>
            <a:ext cx="41008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rgbClr val="00B050"/>
                </a:solidFill>
                <a:effectLst/>
              </a:rPr>
              <a:t>«Спасённый сад»</a:t>
            </a:r>
            <a:endParaRPr lang="ru-RU" sz="4000" b="1" cap="none" spc="0" dirty="0">
              <a:ln/>
              <a:solidFill>
                <a:srgbClr val="00B050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37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692696"/>
            <a:ext cx="76328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                         Спасённый сад.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В</a:t>
            </a:r>
            <a:r>
              <a:rPr lang="ru-RU" sz="2400" b="1" dirty="0" smtClean="0"/>
              <a:t>е</a:t>
            </a:r>
            <a:r>
              <a:rPr lang="ru-RU" sz="2400" dirty="0" smtClean="0"/>
              <a:t>сной п</a:t>
            </a:r>
            <a:r>
              <a:rPr lang="ru-RU" sz="2400" b="1" dirty="0" smtClean="0"/>
              <a:t>и</a:t>
            </a:r>
            <a:r>
              <a:rPr lang="ru-RU" sz="2400" dirty="0" smtClean="0"/>
              <a:t>сатель Гайдар </a:t>
            </a:r>
            <a:r>
              <a:rPr lang="ru-RU" sz="2400" b="1" dirty="0" smtClean="0"/>
              <a:t>от</a:t>
            </a:r>
            <a:r>
              <a:rPr lang="ru-RU" sz="2400" dirty="0" smtClean="0"/>
              <a:t>дыхал в Ялте.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</a:t>
            </a:r>
            <a:r>
              <a:rPr lang="ru-RU" sz="2400" b="1" dirty="0" smtClean="0"/>
              <a:t>О</a:t>
            </a:r>
            <a:r>
              <a:rPr lang="ru-RU" sz="2400" dirty="0" smtClean="0"/>
              <a:t>днажды он ш</a:t>
            </a:r>
            <a:r>
              <a:rPr lang="ru-RU" sz="2400" b="1" dirty="0" smtClean="0"/>
              <a:t>ё</a:t>
            </a:r>
            <a:r>
              <a:rPr lang="ru-RU" sz="2400" dirty="0" smtClean="0"/>
              <a:t>л по пусты</a:t>
            </a:r>
            <a:r>
              <a:rPr lang="ru-RU" sz="2400" b="1" dirty="0" smtClean="0"/>
              <a:t>нн</a:t>
            </a:r>
            <a:r>
              <a:rPr lang="ru-RU" sz="2400" dirty="0" smtClean="0"/>
              <a:t>ой улице. Вдруг из соседн</a:t>
            </a:r>
            <a:r>
              <a:rPr lang="ru-RU" sz="2400" b="1" dirty="0" smtClean="0"/>
              <a:t>его</a:t>
            </a:r>
            <a:r>
              <a:rPr lang="ru-RU" sz="2400" dirty="0" smtClean="0"/>
              <a:t> сада п</a:t>
            </a:r>
            <a:r>
              <a:rPr lang="ru-RU" sz="2400" b="1" dirty="0" smtClean="0"/>
              <a:t>о</a:t>
            </a:r>
            <a:r>
              <a:rPr lang="ru-RU" sz="2400" dirty="0" smtClean="0"/>
              <a:t>слышались тр</a:t>
            </a:r>
            <a:r>
              <a:rPr lang="ru-RU" sz="2400" b="1" dirty="0" smtClean="0"/>
              <a:t>е</a:t>
            </a:r>
            <a:r>
              <a:rPr lang="ru-RU" sz="2400" dirty="0" smtClean="0"/>
              <a:t>вожные г</a:t>
            </a:r>
            <a:r>
              <a:rPr lang="ru-RU" sz="2400" b="1" dirty="0" smtClean="0"/>
              <a:t>оло</a:t>
            </a:r>
            <a:r>
              <a:rPr lang="ru-RU" sz="2400" dirty="0" smtClean="0"/>
              <a:t>са, крики.   </a:t>
            </a:r>
            <a:r>
              <a:rPr lang="ru-RU" sz="2400" b="1" dirty="0" smtClean="0"/>
              <a:t>О</a:t>
            </a:r>
            <a:r>
              <a:rPr lang="ru-RU" sz="2400" dirty="0" smtClean="0"/>
              <a:t>к</a:t>
            </a:r>
            <a:r>
              <a:rPr lang="ru-RU" sz="2400" b="1" dirty="0" smtClean="0"/>
              <a:t>а</a:t>
            </a:r>
            <a:r>
              <a:rPr lang="ru-RU" sz="2400" dirty="0" smtClean="0"/>
              <a:t>зал</a:t>
            </a:r>
            <a:r>
              <a:rPr lang="ru-RU" sz="2400" b="1" dirty="0" smtClean="0"/>
              <a:t>ось</a:t>
            </a:r>
            <a:r>
              <a:rPr lang="ru-RU" sz="2400" dirty="0" smtClean="0"/>
              <a:t>, что в саду вырвал</a:t>
            </a:r>
            <a:r>
              <a:rPr lang="ru-RU" sz="2400" b="1" dirty="0" smtClean="0"/>
              <a:t>о</a:t>
            </a:r>
            <a:r>
              <a:rPr lang="ru-RU" sz="2400" dirty="0" smtClean="0"/>
              <a:t> кран из в</a:t>
            </a:r>
            <a:r>
              <a:rPr lang="ru-RU" sz="2400" b="1" dirty="0" smtClean="0"/>
              <a:t>о</a:t>
            </a:r>
            <a:r>
              <a:rPr lang="ru-RU" sz="2400" dirty="0" smtClean="0"/>
              <a:t>д</a:t>
            </a:r>
            <a:r>
              <a:rPr lang="ru-RU" sz="2400" b="1" dirty="0" smtClean="0"/>
              <a:t>о</a:t>
            </a:r>
            <a:r>
              <a:rPr lang="ru-RU" sz="2400" dirty="0" smtClean="0"/>
              <a:t>пр</a:t>
            </a:r>
            <a:r>
              <a:rPr lang="ru-RU" sz="2400" b="1" dirty="0" smtClean="0"/>
              <a:t>о</a:t>
            </a:r>
            <a:r>
              <a:rPr lang="ru-RU" sz="2400" dirty="0" smtClean="0"/>
              <a:t>водной трубы. Сильная струя воды била прямо в кусты роз, с</a:t>
            </a:r>
            <a:r>
              <a:rPr lang="ru-RU" sz="2400" b="1" dirty="0" smtClean="0"/>
              <a:t>и</a:t>
            </a:r>
            <a:r>
              <a:rPr lang="ru-RU" sz="2400" dirty="0" smtClean="0"/>
              <a:t>рени, в клумбы с цветами, вымывала </a:t>
            </a:r>
            <a:r>
              <a:rPr lang="ru-RU" sz="2400" b="1" dirty="0" smtClean="0"/>
              <a:t>из-под</a:t>
            </a:r>
            <a:r>
              <a:rPr lang="ru-RU" sz="2400" dirty="0" smtClean="0"/>
              <a:t> них землю и могла ун</a:t>
            </a:r>
            <a:r>
              <a:rPr lang="ru-RU" sz="2400" b="1" dirty="0" smtClean="0"/>
              <a:t>и</a:t>
            </a:r>
            <a:r>
              <a:rPr lang="ru-RU" sz="2400" dirty="0" smtClean="0"/>
              <a:t>чтожить весь сад.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Гайдар подб</a:t>
            </a:r>
            <a:r>
              <a:rPr lang="ru-RU" sz="2400" b="1" dirty="0" smtClean="0"/>
              <a:t>е</a:t>
            </a:r>
            <a:r>
              <a:rPr lang="ru-RU" sz="2400" dirty="0" smtClean="0"/>
              <a:t>жал к трубе и зажал её ладон</a:t>
            </a:r>
            <a:r>
              <a:rPr lang="ru-RU" sz="2400" b="1" dirty="0" smtClean="0"/>
              <a:t>ь</a:t>
            </a:r>
            <a:r>
              <a:rPr lang="ru-RU" sz="2400" dirty="0" smtClean="0"/>
              <a:t>ю. П</a:t>
            </a:r>
            <a:r>
              <a:rPr lang="ru-RU" sz="2400" b="1" dirty="0" smtClean="0"/>
              <a:t>о</a:t>
            </a:r>
            <a:r>
              <a:rPr lang="ru-RU" sz="2400" dirty="0" smtClean="0"/>
              <a:t>ток воды ост</a:t>
            </a:r>
            <a:r>
              <a:rPr lang="ru-RU" sz="2400" b="1" dirty="0" smtClean="0"/>
              <a:t>а</a:t>
            </a:r>
            <a:r>
              <a:rPr lang="ru-RU" sz="2400" dirty="0" smtClean="0"/>
              <a:t>н</a:t>
            </a:r>
            <a:r>
              <a:rPr lang="ru-RU" sz="2400" b="1" dirty="0" smtClean="0"/>
              <a:t>о</a:t>
            </a:r>
            <a:r>
              <a:rPr lang="ru-RU" sz="2400" dirty="0" smtClean="0"/>
              <a:t>вился. П</a:t>
            </a:r>
            <a:r>
              <a:rPr lang="ru-RU" sz="2400" b="1" dirty="0" smtClean="0"/>
              <a:t>и</a:t>
            </a:r>
            <a:r>
              <a:rPr lang="ru-RU" sz="2400" dirty="0" smtClean="0"/>
              <a:t>сатель </a:t>
            </a:r>
            <a:r>
              <a:rPr lang="ru-RU" sz="2400" b="1" dirty="0" smtClean="0"/>
              <a:t>с</a:t>
            </a:r>
            <a:r>
              <a:rPr lang="ru-RU" sz="2400" dirty="0" smtClean="0"/>
              <a:t>дер</a:t>
            </a:r>
            <a:r>
              <a:rPr lang="ru-RU" sz="2400" b="1" dirty="0" smtClean="0"/>
              <a:t>жи</a:t>
            </a:r>
            <a:r>
              <a:rPr lang="ru-RU" sz="2400" dirty="0" smtClean="0"/>
              <a:t>вал мо</a:t>
            </a:r>
            <a:r>
              <a:rPr lang="ru-RU" sz="2400" b="1" dirty="0" smtClean="0"/>
              <a:t>щн</a:t>
            </a:r>
            <a:r>
              <a:rPr lang="ru-RU" sz="2400" dirty="0" smtClean="0"/>
              <a:t>ое д</a:t>
            </a:r>
            <a:r>
              <a:rPr lang="ru-RU" sz="2400" b="1" dirty="0" smtClean="0"/>
              <a:t>а</a:t>
            </a:r>
            <a:r>
              <a:rPr lang="ru-RU" sz="2400" dirty="0" smtClean="0"/>
              <a:t>вление воды из последних сил. Ему было очень больно. Он поч</a:t>
            </a:r>
            <a:r>
              <a:rPr lang="ru-RU" sz="2400" b="1" dirty="0" smtClean="0"/>
              <a:t>е</a:t>
            </a:r>
            <a:r>
              <a:rPr lang="ru-RU" sz="2400" dirty="0" smtClean="0"/>
              <a:t>рнел и стиснул зубы, но трубу не отпустил, пока не нашли кран и не </a:t>
            </a:r>
            <a:r>
              <a:rPr lang="ru-RU" sz="2400" b="1" dirty="0" smtClean="0"/>
              <a:t>пере</a:t>
            </a:r>
            <a:r>
              <a:rPr lang="ru-RU" sz="2400" dirty="0" smtClean="0"/>
              <a:t>крыли воду.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У Гайдара весь день было пр</a:t>
            </a:r>
            <a:r>
              <a:rPr lang="ru-RU" sz="2400" b="1" dirty="0" smtClean="0"/>
              <a:t>е</a:t>
            </a:r>
            <a:r>
              <a:rPr lang="ru-RU" sz="2400" dirty="0" smtClean="0"/>
              <a:t>кра</a:t>
            </a:r>
            <a:r>
              <a:rPr lang="ru-RU" sz="2400" b="1" dirty="0" smtClean="0"/>
              <a:t>сн</a:t>
            </a:r>
            <a:r>
              <a:rPr lang="ru-RU" sz="2400" dirty="0" smtClean="0"/>
              <a:t>ое настроение. Ему удалось спасти маленький </a:t>
            </a:r>
            <a:r>
              <a:rPr lang="ru-RU" sz="2400" b="1" dirty="0" smtClean="0"/>
              <a:t>чу</a:t>
            </a:r>
            <a:r>
              <a:rPr lang="ru-RU" sz="2400" dirty="0" smtClean="0"/>
              <a:t>десный сад. 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pic>
        <p:nvPicPr>
          <p:cNvPr id="15362" name="Picture 2" descr="http://www.loveread.ec/img/photo_author/Arkady-Gaid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2204864"/>
            <a:ext cx="2288375" cy="30243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691680" y="2060848"/>
            <a:ext cx="48245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Назовите жанр и вид текста.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Где и когда происходило действие рассказа?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Почему у Гайдара было хорошее настроение?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Что случилось в саду?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Какими словами автор показал, что Гайдару больно?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Что поступок человека может сказать о его характере?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pic>
        <p:nvPicPr>
          <p:cNvPr id="17410" name="Picture 2" descr="http://us.123rf.com/400wm/400/400/vrvalerian/vrvalerian0911/vrvalerian091100072/5916558-the-old-rusty-water-tap-crane-a-lat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63209"/>
            <a:ext cx="2339752" cy="35947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483768" y="2204864"/>
            <a:ext cx="61206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В</a:t>
            </a:r>
            <a:r>
              <a:rPr lang="ru-RU" b="1" dirty="0" smtClean="0"/>
              <a:t>е</a:t>
            </a:r>
            <a:r>
              <a:rPr lang="ru-RU" dirty="0" smtClean="0"/>
              <a:t>сной п</a:t>
            </a:r>
            <a:r>
              <a:rPr lang="ru-RU" b="1" dirty="0" smtClean="0"/>
              <a:t>и</a:t>
            </a:r>
            <a:r>
              <a:rPr lang="ru-RU" dirty="0" smtClean="0"/>
              <a:t>сатель Гайдар </a:t>
            </a:r>
            <a:r>
              <a:rPr lang="ru-RU" b="1" dirty="0" smtClean="0"/>
              <a:t>от</a:t>
            </a:r>
            <a:r>
              <a:rPr lang="ru-RU" dirty="0" smtClean="0"/>
              <a:t>дыхал в Ялте. </a:t>
            </a:r>
          </a:p>
          <a:p>
            <a:r>
              <a:rPr lang="ru-RU" dirty="0" smtClean="0"/>
              <a:t>      </a:t>
            </a:r>
            <a:r>
              <a:rPr lang="ru-RU" b="1" dirty="0" smtClean="0"/>
              <a:t>О</a:t>
            </a:r>
            <a:r>
              <a:rPr lang="ru-RU" dirty="0" smtClean="0"/>
              <a:t>днажды он ш</a:t>
            </a:r>
            <a:r>
              <a:rPr lang="ru-RU" b="1" dirty="0" smtClean="0"/>
              <a:t>ё</a:t>
            </a:r>
            <a:r>
              <a:rPr lang="ru-RU" dirty="0" smtClean="0"/>
              <a:t>л по пустынной улице. Вдруг из соседнего сада послышались тревожные голоса, крики.   Оказалось, что в саду вырвало кран из водопроводной трубы. Сильная струя воды била прямо в кусты роз, сирени, в клумбы с цветами, вымывала из-под них землю и могла уничтожить весь сад.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91880" y="1340768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План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Отдых в Ялте.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Тревожные голоса.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Сильная струя уничтожала сад.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79712" y="1844824"/>
            <a:ext cx="66967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Гайдар подб</a:t>
            </a:r>
            <a:r>
              <a:rPr lang="ru-RU" b="1" dirty="0" smtClean="0"/>
              <a:t>е</a:t>
            </a:r>
            <a:r>
              <a:rPr lang="ru-RU" dirty="0" smtClean="0"/>
              <a:t>жал к трубе и зажал её ладон</a:t>
            </a:r>
            <a:r>
              <a:rPr lang="ru-RU" b="1" dirty="0" smtClean="0"/>
              <a:t>ь</a:t>
            </a:r>
            <a:r>
              <a:rPr lang="ru-RU" dirty="0" smtClean="0"/>
              <a:t>ю. П</a:t>
            </a:r>
            <a:r>
              <a:rPr lang="ru-RU" b="1" dirty="0" smtClean="0"/>
              <a:t>о</a:t>
            </a:r>
            <a:r>
              <a:rPr lang="ru-RU" dirty="0" smtClean="0"/>
              <a:t>ток воды ост</a:t>
            </a:r>
            <a:r>
              <a:rPr lang="ru-RU" b="1" dirty="0" smtClean="0"/>
              <a:t>а</a:t>
            </a:r>
            <a:r>
              <a:rPr lang="ru-RU" dirty="0" smtClean="0"/>
              <a:t>н</a:t>
            </a:r>
            <a:r>
              <a:rPr lang="ru-RU" b="1" dirty="0" smtClean="0"/>
              <a:t>о</a:t>
            </a:r>
            <a:r>
              <a:rPr lang="ru-RU" dirty="0" smtClean="0"/>
              <a:t>вился. П</a:t>
            </a:r>
            <a:r>
              <a:rPr lang="ru-RU" b="1" dirty="0" smtClean="0"/>
              <a:t>и</a:t>
            </a:r>
            <a:r>
              <a:rPr lang="ru-RU" dirty="0" smtClean="0"/>
              <a:t>сатель </a:t>
            </a:r>
            <a:r>
              <a:rPr lang="ru-RU" b="1" dirty="0" smtClean="0"/>
              <a:t>с</a:t>
            </a:r>
            <a:r>
              <a:rPr lang="ru-RU" dirty="0" smtClean="0"/>
              <a:t>дер</a:t>
            </a:r>
            <a:r>
              <a:rPr lang="ru-RU" b="1" dirty="0" smtClean="0"/>
              <a:t>жи</a:t>
            </a:r>
            <a:r>
              <a:rPr lang="ru-RU" dirty="0" smtClean="0"/>
              <a:t>вал мо</a:t>
            </a:r>
            <a:r>
              <a:rPr lang="ru-RU" b="1" dirty="0" smtClean="0"/>
              <a:t>щн</a:t>
            </a:r>
            <a:r>
              <a:rPr lang="ru-RU" dirty="0" smtClean="0"/>
              <a:t>ое д</a:t>
            </a:r>
            <a:r>
              <a:rPr lang="ru-RU" b="1" dirty="0" smtClean="0"/>
              <a:t>а</a:t>
            </a:r>
            <a:r>
              <a:rPr lang="ru-RU" dirty="0" smtClean="0"/>
              <a:t>вление воды из последних сил. Ему было очень больно. Он поч</a:t>
            </a:r>
            <a:r>
              <a:rPr lang="ru-RU" b="1" dirty="0" smtClean="0"/>
              <a:t>е</a:t>
            </a:r>
            <a:r>
              <a:rPr lang="ru-RU" dirty="0" smtClean="0"/>
              <a:t>рнел и стиснул зубы, но трубу не отпустил, пока не нашли кран и не </a:t>
            </a:r>
            <a:r>
              <a:rPr lang="ru-RU" b="1" dirty="0" smtClean="0"/>
              <a:t>пере</a:t>
            </a:r>
            <a:r>
              <a:rPr lang="ru-RU" dirty="0" smtClean="0"/>
              <a:t>крыли воду.</a:t>
            </a:r>
          </a:p>
          <a:p>
            <a:r>
              <a:rPr lang="ru-RU" dirty="0"/>
              <a:t> </a:t>
            </a:r>
            <a:r>
              <a:rPr lang="ru-RU" dirty="0" smtClean="0"/>
              <a:t>     У Гайдара весь день было пр</a:t>
            </a:r>
            <a:r>
              <a:rPr lang="ru-RU" b="1" dirty="0" smtClean="0"/>
              <a:t>е</a:t>
            </a:r>
            <a:r>
              <a:rPr lang="ru-RU" dirty="0" smtClean="0"/>
              <a:t>кра</a:t>
            </a:r>
            <a:r>
              <a:rPr lang="ru-RU" b="1" dirty="0" smtClean="0"/>
              <a:t>сн</a:t>
            </a:r>
            <a:r>
              <a:rPr lang="ru-RU" dirty="0" smtClean="0"/>
              <a:t>ое настроение. Ему удалось спасти маленький </a:t>
            </a:r>
            <a:r>
              <a:rPr lang="ru-RU" b="1" dirty="0" smtClean="0"/>
              <a:t>чу</a:t>
            </a:r>
            <a:r>
              <a:rPr lang="ru-RU" dirty="0" smtClean="0"/>
              <a:t>десный сад.  </a:t>
            </a:r>
            <a:endParaRPr lang="ru-RU" dirty="0"/>
          </a:p>
        </p:txBody>
      </p:sp>
      <p:pic>
        <p:nvPicPr>
          <p:cNvPr id="18434" name="Picture 2" descr="http://gallery.forum-grad.ru/files/4/8/3/6/4/55de695941b8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509120"/>
            <a:ext cx="2827421" cy="1882255"/>
          </a:xfrm>
          <a:prstGeom prst="rect">
            <a:avLst/>
          </a:prstGeom>
          <a:noFill/>
        </p:spPr>
      </p:pic>
      <p:pic>
        <p:nvPicPr>
          <p:cNvPr id="18436" name="Picture 4" descr="http://novostivl.ru/files/files/77/777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3789040"/>
            <a:ext cx="2016224" cy="2839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491880" y="1340768"/>
            <a:ext cx="46085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План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Отдых в Ялте.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Тревожные голоса.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Сильная струя уничтожала сад.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Хорошее настроение.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Спасённый сад.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31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43608" y="908720"/>
            <a:ext cx="76328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                         Спасённый сад.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В</a:t>
            </a:r>
            <a:r>
              <a:rPr lang="ru-RU" sz="2400" b="1" dirty="0" smtClean="0"/>
              <a:t>е</a:t>
            </a:r>
            <a:r>
              <a:rPr lang="ru-RU" sz="2400" dirty="0" smtClean="0"/>
              <a:t>сной п</a:t>
            </a:r>
            <a:r>
              <a:rPr lang="ru-RU" sz="2400" b="1" dirty="0" smtClean="0"/>
              <a:t>и</a:t>
            </a:r>
            <a:r>
              <a:rPr lang="ru-RU" sz="2400" dirty="0" smtClean="0"/>
              <a:t>сатель Гайдар </a:t>
            </a:r>
            <a:r>
              <a:rPr lang="ru-RU" sz="2400" b="1" dirty="0" smtClean="0"/>
              <a:t>от</a:t>
            </a:r>
            <a:r>
              <a:rPr lang="ru-RU" sz="2400" dirty="0" smtClean="0"/>
              <a:t>дыхал в Ялте.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</a:t>
            </a:r>
            <a:r>
              <a:rPr lang="ru-RU" sz="2400" b="1" dirty="0" smtClean="0"/>
              <a:t>О</a:t>
            </a:r>
            <a:r>
              <a:rPr lang="ru-RU" sz="2400" dirty="0" smtClean="0"/>
              <a:t>днажды он ш</a:t>
            </a:r>
            <a:r>
              <a:rPr lang="ru-RU" sz="2400" b="1" dirty="0" smtClean="0"/>
              <a:t>ё</a:t>
            </a:r>
            <a:r>
              <a:rPr lang="ru-RU" sz="2400" dirty="0" smtClean="0"/>
              <a:t>л по пусты</a:t>
            </a:r>
            <a:r>
              <a:rPr lang="ru-RU" sz="2400" b="1" dirty="0" smtClean="0"/>
              <a:t>нн</a:t>
            </a:r>
            <a:r>
              <a:rPr lang="ru-RU" sz="2400" dirty="0" smtClean="0"/>
              <a:t>ой улице. Вдруг из соседн</a:t>
            </a:r>
            <a:r>
              <a:rPr lang="ru-RU" sz="2400" b="1" dirty="0" smtClean="0"/>
              <a:t>его</a:t>
            </a:r>
            <a:r>
              <a:rPr lang="ru-RU" sz="2400" dirty="0" smtClean="0"/>
              <a:t> сада п</a:t>
            </a:r>
            <a:r>
              <a:rPr lang="ru-RU" sz="2400" b="1" dirty="0" smtClean="0"/>
              <a:t>о</a:t>
            </a:r>
            <a:r>
              <a:rPr lang="ru-RU" sz="2400" dirty="0" smtClean="0"/>
              <a:t>слышались тр</a:t>
            </a:r>
            <a:r>
              <a:rPr lang="ru-RU" sz="2400" b="1" dirty="0" smtClean="0"/>
              <a:t>е</a:t>
            </a:r>
            <a:r>
              <a:rPr lang="ru-RU" sz="2400" dirty="0" smtClean="0"/>
              <a:t>вожные г</a:t>
            </a:r>
            <a:r>
              <a:rPr lang="ru-RU" sz="2400" b="1" dirty="0" smtClean="0"/>
              <a:t>оло</a:t>
            </a:r>
            <a:r>
              <a:rPr lang="ru-RU" sz="2400" dirty="0" smtClean="0"/>
              <a:t>са, крики.   </a:t>
            </a:r>
            <a:r>
              <a:rPr lang="ru-RU" sz="2400" b="1" dirty="0" smtClean="0"/>
              <a:t>О</a:t>
            </a:r>
            <a:r>
              <a:rPr lang="ru-RU" sz="2400" dirty="0" smtClean="0"/>
              <a:t>к</a:t>
            </a:r>
            <a:r>
              <a:rPr lang="ru-RU" sz="2400" b="1" dirty="0" smtClean="0"/>
              <a:t>а</a:t>
            </a:r>
            <a:r>
              <a:rPr lang="ru-RU" sz="2400" dirty="0" smtClean="0"/>
              <a:t>зал</a:t>
            </a:r>
            <a:r>
              <a:rPr lang="ru-RU" sz="2400" b="1" dirty="0" smtClean="0"/>
              <a:t>ось</a:t>
            </a:r>
            <a:r>
              <a:rPr lang="ru-RU" sz="2400" dirty="0" smtClean="0"/>
              <a:t>, что в саду вырвал</a:t>
            </a:r>
            <a:r>
              <a:rPr lang="ru-RU" sz="2400" b="1" dirty="0" smtClean="0"/>
              <a:t>о</a:t>
            </a:r>
            <a:r>
              <a:rPr lang="ru-RU" sz="2400" dirty="0" smtClean="0"/>
              <a:t> кран из в</a:t>
            </a:r>
            <a:r>
              <a:rPr lang="ru-RU" sz="2400" b="1" dirty="0" smtClean="0"/>
              <a:t>о</a:t>
            </a:r>
            <a:r>
              <a:rPr lang="ru-RU" sz="2400" dirty="0" smtClean="0"/>
              <a:t>д</a:t>
            </a:r>
            <a:r>
              <a:rPr lang="ru-RU" sz="2400" b="1" dirty="0" smtClean="0"/>
              <a:t>о</a:t>
            </a:r>
            <a:r>
              <a:rPr lang="ru-RU" sz="2400" dirty="0" smtClean="0"/>
              <a:t>пр</a:t>
            </a:r>
            <a:r>
              <a:rPr lang="ru-RU" sz="2400" b="1" dirty="0" smtClean="0"/>
              <a:t>о</a:t>
            </a:r>
            <a:r>
              <a:rPr lang="ru-RU" sz="2400" dirty="0" smtClean="0"/>
              <a:t>водной трубы. Сильная струя воды била прямо в кусты роз, с</a:t>
            </a:r>
            <a:r>
              <a:rPr lang="ru-RU" sz="2400" b="1" dirty="0" smtClean="0"/>
              <a:t>и</a:t>
            </a:r>
            <a:r>
              <a:rPr lang="ru-RU" sz="2400" dirty="0" smtClean="0"/>
              <a:t>рени, в клумбы с цветами, вымывала </a:t>
            </a:r>
            <a:r>
              <a:rPr lang="ru-RU" sz="2400" b="1" dirty="0" smtClean="0"/>
              <a:t>из-под</a:t>
            </a:r>
            <a:r>
              <a:rPr lang="ru-RU" sz="2400" dirty="0" smtClean="0"/>
              <a:t> них землю и могла ун</a:t>
            </a:r>
            <a:r>
              <a:rPr lang="ru-RU" sz="2400" b="1" dirty="0" smtClean="0"/>
              <a:t>и</a:t>
            </a:r>
            <a:r>
              <a:rPr lang="ru-RU" sz="2400" dirty="0" smtClean="0"/>
              <a:t>чтожить весь сад.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Гайдар подб</a:t>
            </a:r>
            <a:r>
              <a:rPr lang="ru-RU" sz="2400" b="1" dirty="0" smtClean="0"/>
              <a:t>е</a:t>
            </a:r>
            <a:r>
              <a:rPr lang="ru-RU" sz="2400" dirty="0" smtClean="0"/>
              <a:t>жал к трубе и зажал её ладон</a:t>
            </a:r>
            <a:r>
              <a:rPr lang="ru-RU" sz="2400" b="1" dirty="0" smtClean="0"/>
              <a:t>ь</a:t>
            </a:r>
            <a:r>
              <a:rPr lang="ru-RU" sz="2400" dirty="0" smtClean="0"/>
              <a:t>ю. П</a:t>
            </a:r>
            <a:r>
              <a:rPr lang="ru-RU" sz="2400" b="1" dirty="0" smtClean="0"/>
              <a:t>о</a:t>
            </a:r>
            <a:r>
              <a:rPr lang="ru-RU" sz="2400" dirty="0" smtClean="0"/>
              <a:t>ток воды ост</a:t>
            </a:r>
            <a:r>
              <a:rPr lang="ru-RU" sz="2400" b="1" dirty="0" smtClean="0"/>
              <a:t>а</a:t>
            </a:r>
            <a:r>
              <a:rPr lang="ru-RU" sz="2400" dirty="0" smtClean="0"/>
              <a:t>н</a:t>
            </a:r>
            <a:r>
              <a:rPr lang="ru-RU" sz="2400" b="1" dirty="0" smtClean="0"/>
              <a:t>о</a:t>
            </a:r>
            <a:r>
              <a:rPr lang="ru-RU" sz="2400" dirty="0" smtClean="0"/>
              <a:t>вился. П</a:t>
            </a:r>
            <a:r>
              <a:rPr lang="ru-RU" sz="2400" b="1" dirty="0" smtClean="0"/>
              <a:t>и</a:t>
            </a:r>
            <a:r>
              <a:rPr lang="ru-RU" sz="2400" dirty="0" smtClean="0"/>
              <a:t>сатель </a:t>
            </a:r>
            <a:r>
              <a:rPr lang="ru-RU" sz="2400" b="1" dirty="0" smtClean="0"/>
              <a:t>с</a:t>
            </a:r>
            <a:r>
              <a:rPr lang="ru-RU" sz="2400" dirty="0" smtClean="0"/>
              <a:t>дер</a:t>
            </a:r>
            <a:r>
              <a:rPr lang="ru-RU" sz="2400" b="1" dirty="0" smtClean="0"/>
              <a:t>жи</a:t>
            </a:r>
            <a:r>
              <a:rPr lang="ru-RU" sz="2400" dirty="0" smtClean="0"/>
              <a:t>вал мо</a:t>
            </a:r>
            <a:r>
              <a:rPr lang="ru-RU" sz="2400" b="1" dirty="0" smtClean="0"/>
              <a:t>щн</a:t>
            </a:r>
            <a:r>
              <a:rPr lang="ru-RU" sz="2400" dirty="0" smtClean="0"/>
              <a:t>ое д</a:t>
            </a:r>
            <a:r>
              <a:rPr lang="ru-RU" sz="2400" b="1" dirty="0" smtClean="0"/>
              <a:t>а</a:t>
            </a:r>
            <a:r>
              <a:rPr lang="ru-RU" sz="2400" dirty="0" smtClean="0"/>
              <a:t>вление воды из последних сил. Ему было очень больно. Он поч</a:t>
            </a:r>
            <a:r>
              <a:rPr lang="ru-RU" sz="2400" b="1" dirty="0" smtClean="0"/>
              <a:t>е</a:t>
            </a:r>
            <a:r>
              <a:rPr lang="ru-RU" sz="2400" dirty="0" smtClean="0"/>
              <a:t>рнел и стиснул зубы, но трубу не отпустил, пока не нашли кран и не </a:t>
            </a:r>
            <a:r>
              <a:rPr lang="ru-RU" sz="2400" b="1" dirty="0" smtClean="0"/>
              <a:t>пере</a:t>
            </a:r>
            <a:r>
              <a:rPr lang="ru-RU" sz="2400" dirty="0" smtClean="0"/>
              <a:t>крыли воду.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У Гайдара весь день было пр</a:t>
            </a:r>
            <a:r>
              <a:rPr lang="ru-RU" sz="2400" b="1" dirty="0" smtClean="0"/>
              <a:t>е</a:t>
            </a:r>
            <a:r>
              <a:rPr lang="ru-RU" sz="2400" dirty="0" smtClean="0"/>
              <a:t>кра</a:t>
            </a:r>
            <a:r>
              <a:rPr lang="ru-RU" sz="2400" b="1" dirty="0" smtClean="0"/>
              <a:t>сн</a:t>
            </a:r>
            <a:r>
              <a:rPr lang="ru-RU" sz="2400" dirty="0" smtClean="0"/>
              <a:t>ое настроение. Ему удалось спасти маленький </a:t>
            </a:r>
            <a:r>
              <a:rPr lang="ru-RU" sz="2400" b="1" dirty="0" smtClean="0"/>
              <a:t>чу</a:t>
            </a:r>
            <a:r>
              <a:rPr lang="ru-RU" sz="2400" dirty="0" smtClean="0"/>
              <a:t>десный сад. 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5604/cadi-1986.1f9/0_731f3_ba513f9a_XL"/>
          <p:cNvPicPr>
            <a:picLocks noChangeAspect="1" noChangeArrowheads="1"/>
          </p:cNvPicPr>
          <p:nvPr/>
        </p:nvPicPr>
        <p:blipFill>
          <a:blip r:embed="rId2" cstate="print">
            <a:lum bright="9000"/>
          </a:blip>
          <a:srcRect/>
          <a:stretch>
            <a:fillRect/>
          </a:stretch>
        </p:blipFill>
        <p:spPr bwMode="auto">
          <a:xfrm>
            <a:off x="0" y="0"/>
            <a:ext cx="914937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267744" y="1628800"/>
            <a:ext cx="64807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800" b="1" dirty="0" smtClean="0"/>
              <a:t>от</a:t>
            </a:r>
            <a:r>
              <a:rPr lang="ru-RU" sz="2800" dirty="0" smtClean="0"/>
              <a:t>дыхал,  </a:t>
            </a:r>
            <a:r>
              <a:rPr lang="ru-RU" sz="2800" b="1" dirty="0" smtClean="0"/>
              <a:t>о</a:t>
            </a:r>
            <a:r>
              <a:rPr lang="ru-RU" sz="2800" dirty="0" smtClean="0"/>
              <a:t>днажды, по пусты</a:t>
            </a:r>
            <a:r>
              <a:rPr lang="ru-RU" sz="2800" b="1" dirty="0" smtClean="0"/>
              <a:t>нн</a:t>
            </a:r>
            <a:r>
              <a:rPr lang="ru-RU" sz="2800" dirty="0" smtClean="0"/>
              <a:t>ой ул</a:t>
            </a:r>
            <a:r>
              <a:rPr lang="ru-RU" sz="2800" b="1" dirty="0" smtClean="0"/>
              <a:t>и</a:t>
            </a:r>
            <a:r>
              <a:rPr lang="ru-RU" sz="2800" dirty="0" smtClean="0"/>
              <a:t>це, из с</a:t>
            </a:r>
            <a:r>
              <a:rPr lang="ru-RU" sz="2800" b="1" dirty="0" smtClean="0"/>
              <a:t>о</a:t>
            </a:r>
            <a:r>
              <a:rPr lang="ru-RU" sz="2800" dirty="0" smtClean="0"/>
              <a:t>седн</a:t>
            </a:r>
            <a:r>
              <a:rPr lang="ru-RU" sz="2800" b="1" dirty="0" smtClean="0"/>
              <a:t>его</a:t>
            </a:r>
            <a:r>
              <a:rPr lang="ru-RU" sz="2800" dirty="0" smtClean="0"/>
              <a:t> сада, тр</a:t>
            </a:r>
            <a:r>
              <a:rPr lang="ru-RU" sz="2800" b="1" dirty="0" smtClean="0"/>
              <a:t>е</a:t>
            </a:r>
            <a:r>
              <a:rPr lang="ru-RU" sz="2800" dirty="0" smtClean="0"/>
              <a:t>вожные г</a:t>
            </a:r>
            <a:r>
              <a:rPr lang="ru-RU" sz="2800" b="1" dirty="0" smtClean="0"/>
              <a:t>оло</a:t>
            </a:r>
            <a:r>
              <a:rPr lang="ru-RU" sz="2800" dirty="0" smtClean="0"/>
              <a:t>са, </a:t>
            </a:r>
            <a:r>
              <a:rPr lang="ru-RU" sz="2800" b="1" dirty="0" smtClean="0"/>
              <a:t>о</a:t>
            </a:r>
            <a:r>
              <a:rPr lang="ru-RU" sz="2800" dirty="0" smtClean="0"/>
              <a:t>к</a:t>
            </a:r>
            <a:r>
              <a:rPr lang="ru-RU" sz="2800" b="1" dirty="0" smtClean="0"/>
              <a:t>а</a:t>
            </a:r>
            <a:r>
              <a:rPr lang="ru-RU" sz="2800" dirty="0" smtClean="0"/>
              <a:t>зал</a:t>
            </a:r>
            <a:r>
              <a:rPr lang="ru-RU" sz="2800" b="1" dirty="0" smtClean="0"/>
              <a:t>о</a:t>
            </a:r>
            <a:r>
              <a:rPr lang="ru-RU" sz="2800" dirty="0" smtClean="0"/>
              <a:t>сь, из в</a:t>
            </a:r>
            <a:r>
              <a:rPr lang="ru-RU" sz="2800" b="1" dirty="0" smtClean="0"/>
              <a:t>о</a:t>
            </a:r>
            <a:r>
              <a:rPr lang="ru-RU" sz="2800" dirty="0" smtClean="0"/>
              <a:t>д</a:t>
            </a:r>
            <a:r>
              <a:rPr lang="ru-RU" sz="2800" b="1" dirty="0" smtClean="0"/>
              <a:t>о</a:t>
            </a:r>
            <a:r>
              <a:rPr lang="ru-RU" sz="2800" dirty="0" smtClean="0"/>
              <a:t>пр</a:t>
            </a:r>
            <a:r>
              <a:rPr lang="ru-RU" sz="2800" b="1" dirty="0" smtClean="0"/>
              <a:t>о</a:t>
            </a:r>
            <a:r>
              <a:rPr lang="ru-RU" sz="2800" dirty="0" smtClean="0"/>
              <a:t>водной трубы, клумбы с</a:t>
            </a:r>
            <a:r>
              <a:rPr lang="ru-RU" sz="2800" b="1" dirty="0" smtClean="0"/>
              <a:t>и</a:t>
            </a:r>
            <a:r>
              <a:rPr lang="ru-RU" sz="2800" dirty="0" smtClean="0"/>
              <a:t>рени, вымывала </a:t>
            </a:r>
            <a:r>
              <a:rPr lang="ru-RU" sz="2800" b="1" dirty="0" smtClean="0"/>
              <a:t>из-под</a:t>
            </a:r>
            <a:r>
              <a:rPr lang="ru-RU" sz="2800" dirty="0" smtClean="0"/>
              <a:t> них, м</a:t>
            </a:r>
            <a:r>
              <a:rPr lang="ru-RU" sz="2800" b="1" dirty="0" smtClean="0"/>
              <a:t>о</a:t>
            </a:r>
            <a:r>
              <a:rPr lang="ru-RU" sz="2800" dirty="0" smtClean="0"/>
              <a:t>гла ун</a:t>
            </a:r>
            <a:r>
              <a:rPr lang="ru-RU" sz="2800" b="1" dirty="0" smtClean="0"/>
              <a:t>и</a:t>
            </a:r>
            <a:r>
              <a:rPr lang="ru-RU" sz="2800" dirty="0" smtClean="0"/>
              <a:t>что</a:t>
            </a:r>
            <a:r>
              <a:rPr lang="ru-RU" sz="2800" b="1" dirty="0" smtClean="0"/>
              <a:t>жи</a:t>
            </a:r>
            <a:r>
              <a:rPr lang="ru-RU" sz="2800" dirty="0" smtClean="0"/>
              <a:t>ть, мо</a:t>
            </a:r>
            <a:r>
              <a:rPr lang="ru-RU" sz="2800" b="1" dirty="0" smtClean="0"/>
              <a:t>щн</a:t>
            </a:r>
            <a:r>
              <a:rPr lang="ru-RU" sz="2800" dirty="0" smtClean="0"/>
              <a:t>ое д</a:t>
            </a:r>
            <a:r>
              <a:rPr lang="ru-RU" sz="2800" b="1" dirty="0" smtClean="0"/>
              <a:t>а</a:t>
            </a:r>
            <a:r>
              <a:rPr lang="ru-RU" sz="2800" dirty="0" smtClean="0"/>
              <a:t>вление, п</a:t>
            </a:r>
            <a:r>
              <a:rPr lang="ru-RU" sz="2800" b="1" dirty="0" smtClean="0"/>
              <a:t>оче</a:t>
            </a:r>
            <a:r>
              <a:rPr lang="ru-RU" sz="2800" dirty="0" smtClean="0"/>
              <a:t>рнел и стиснул зубы, </a:t>
            </a:r>
            <a:r>
              <a:rPr lang="ru-RU" sz="2800" b="1" dirty="0" smtClean="0"/>
              <a:t>не</a:t>
            </a:r>
            <a:r>
              <a:rPr lang="ru-RU" sz="2800" dirty="0" smtClean="0"/>
              <a:t> нашли и </a:t>
            </a:r>
            <a:r>
              <a:rPr lang="ru-RU" sz="2800" b="1" dirty="0" smtClean="0"/>
              <a:t>не</a:t>
            </a:r>
            <a:r>
              <a:rPr lang="ru-RU" sz="2800" dirty="0" smtClean="0"/>
              <a:t> </a:t>
            </a:r>
            <a:r>
              <a:rPr lang="ru-RU" sz="2800" b="1" dirty="0" smtClean="0"/>
              <a:t>пере</a:t>
            </a:r>
            <a:r>
              <a:rPr lang="ru-RU" sz="2800" dirty="0" smtClean="0"/>
              <a:t>крыли, пр</a:t>
            </a:r>
            <a:r>
              <a:rPr lang="ru-RU" sz="2800" b="1" dirty="0" smtClean="0"/>
              <a:t>е</a:t>
            </a:r>
            <a:r>
              <a:rPr lang="ru-RU" sz="2800" dirty="0" smtClean="0"/>
              <a:t>кра</a:t>
            </a:r>
            <a:r>
              <a:rPr lang="ru-RU" sz="2800" b="1" dirty="0" smtClean="0"/>
              <a:t>сн</a:t>
            </a:r>
            <a:r>
              <a:rPr lang="ru-RU" sz="2800" dirty="0" smtClean="0"/>
              <a:t>ое н</a:t>
            </a:r>
            <a:r>
              <a:rPr lang="ru-RU" sz="2800" b="1" dirty="0" smtClean="0"/>
              <a:t>а</a:t>
            </a:r>
            <a:r>
              <a:rPr lang="ru-RU" sz="2800" dirty="0" smtClean="0"/>
              <a:t>стр</a:t>
            </a:r>
            <a:r>
              <a:rPr lang="ru-RU" sz="2800" b="1" dirty="0" smtClean="0"/>
              <a:t>о</a:t>
            </a:r>
            <a:r>
              <a:rPr lang="ru-RU" sz="2800" dirty="0" smtClean="0"/>
              <a:t>ение, </a:t>
            </a:r>
            <a:r>
              <a:rPr lang="ru-RU" sz="2800" b="1" dirty="0" smtClean="0"/>
              <a:t>чу</a:t>
            </a:r>
            <a:r>
              <a:rPr lang="ru-RU" sz="2800" dirty="0" smtClean="0"/>
              <a:t>десный са</a:t>
            </a:r>
            <a:r>
              <a:rPr lang="ru-RU" sz="2800" b="1" dirty="0" smtClean="0"/>
              <a:t>д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521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11</cp:revision>
  <dcterms:created xsi:type="dcterms:W3CDTF">2013-02-05T06:17:25Z</dcterms:created>
  <dcterms:modified xsi:type="dcterms:W3CDTF">2015-01-15T06:37:57Z</dcterms:modified>
</cp:coreProperties>
</file>