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66" r:id="rId2"/>
    <p:sldId id="267" r:id="rId3"/>
    <p:sldId id="268" r:id="rId4"/>
    <p:sldId id="269" r:id="rId5"/>
    <p:sldId id="270" r:id="rId6"/>
    <p:sldId id="280" r:id="rId7"/>
    <p:sldId id="276" r:id="rId8"/>
    <p:sldId id="281" r:id="rId9"/>
    <p:sldId id="277" r:id="rId10"/>
    <p:sldId id="278" r:id="rId11"/>
    <p:sldId id="282" r:id="rId12"/>
    <p:sldId id="283" r:id="rId13"/>
    <p:sldId id="279" r:id="rId14"/>
    <p:sldId id="271" r:id="rId15"/>
    <p:sldId id="284" r:id="rId16"/>
    <p:sldId id="285" r:id="rId1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5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C613D95-BA0D-4DC5-AB1E-4FF166ECD320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A9BF16A-81B2-427F-BD23-E22296C62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6420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A98B4-4715-4F5C-8784-BEE9F9CF6830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C106C-C186-46DA-95F6-3C3976B6B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043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A706C-396D-4957-B33C-D043F939B0FA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16DB6-C80A-4A87-873C-6C0826986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707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FC30E-2FD3-4B4F-A6DD-22BE526AD0CC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CCEC2-AA38-4B15-91AB-838F2F670B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854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D037C-3736-4B39-9EF1-64DB97AF847D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AECA8-454F-48C7-9B7D-65EBFE4F6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85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6312D-A3DC-466F-9A12-6D420762D5EE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5041D-30FD-4FFC-9352-C8014988B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652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82CF9-E80B-47F9-9D57-164475E6D0B8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A4B2B-F439-4BA5-8A61-B830E246F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34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9C993-B0B6-4CB7-9150-8478B69B1833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797A8-EA5B-455C-A9AB-CC3949FA6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903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52F0D-45CF-4607-AF70-A8E73E8E6F57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6E570-BBCA-430D-A08E-1501EDBFA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57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FE096-5A01-4EA1-B681-362BBE0F684A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5CB37-6FCD-4567-A483-A9825CB2E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723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8922B-D64A-4803-909E-546013EF35BF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5FF51-4DD0-43D9-8437-84770690F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51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D7C12-E46E-4A9C-BE0B-8D5F89A3E71F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A6952-5F57-48E4-9A78-A886F57C2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7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4F37C6-BE8D-4B75-AA57-ED832448283F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0F5B21C-93D9-4F48-B35B-0BC7F5C5E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Admin\Downloads\&#1071;%20&#1053;&#1072;%20&#1057;&#1086;&#1083;&#1085;&#1099;&#1096;&#1082;&#1077;%20&#1051;&#1077;&#1078;&#1091;.mp3" TargetMode="Externa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gif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00"/>
                </a:solidFill>
              </a:rPr>
              <a:t>Ванечка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6387" name="Picture 2" descr="C:\Users\Admin\Desktop\Camera\2013-04-19 11.35.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285750"/>
            <a:ext cx="235743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 descr="C:\Users\Admin\Documents\май2012\SUNP03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13" y="3357563"/>
            <a:ext cx="18573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C:\Users\Admin\Documents\май2012\SUNP03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500" y="285750"/>
            <a:ext cx="14287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C:\Users\Admin\Documents\Camera\2012-12-14 13.42.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285750"/>
            <a:ext cx="150018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C:\Users\Admin\Documents\Camera\2012-12-14 13.50.2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0" y="4357688"/>
            <a:ext cx="1785938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C:\Users\Admin\Documents\Camera\2012-12-21 11.59.0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929063"/>
            <a:ext cx="3000375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TextBox 9"/>
          <p:cNvSpPr txBox="1">
            <a:spLocks noChangeArrowheads="1"/>
          </p:cNvSpPr>
          <p:nvPr/>
        </p:nvSpPr>
        <p:spPr bwMode="auto">
          <a:xfrm>
            <a:off x="5357813" y="2357438"/>
            <a:ext cx="3565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Мечтает мальчик закалённый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Стать олимпийским чемпионом</a:t>
            </a:r>
          </a:p>
        </p:txBody>
      </p:sp>
      <p:sp>
        <p:nvSpPr>
          <p:cNvPr id="16394" name="TextBox 11"/>
          <p:cNvSpPr txBox="1">
            <a:spLocks noChangeArrowheads="1"/>
          </p:cNvSpPr>
          <p:nvPr/>
        </p:nvSpPr>
        <p:spPr bwMode="auto">
          <a:xfrm>
            <a:off x="214313" y="2286000"/>
            <a:ext cx="2835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Для родителей морока-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Ваня делает уроки.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Он в компьютере играет,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А семья пример решает.</a:t>
            </a:r>
          </a:p>
        </p:txBody>
      </p:sp>
      <p:sp>
        <p:nvSpPr>
          <p:cNvPr id="16395" name="TextBox 13"/>
          <p:cNvSpPr txBox="1">
            <a:spLocks noChangeArrowheads="1"/>
          </p:cNvSpPr>
          <p:nvPr/>
        </p:nvSpPr>
        <p:spPr bwMode="auto">
          <a:xfrm>
            <a:off x="214313" y="5357813"/>
            <a:ext cx="31702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latin typeface="Arial" panose="020B0604020202020204" pitchFamily="34" charset="0"/>
              </a:rPr>
              <a:t>Прогулял Ванюшка в парке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latin typeface="Arial" panose="020B0604020202020204" pitchFamily="34" charset="0"/>
              </a:rPr>
              <a:t>И не выучил урок.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latin typeface="Arial" panose="020B0604020202020204" pitchFamily="34" charset="0"/>
              </a:rPr>
              <a:t>Взял и спрятался под парту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latin typeface="Arial" panose="020B0604020202020204" pitchFamily="34" charset="0"/>
              </a:rPr>
              <a:t>Чтоб никто найти не смог.</a:t>
            </a:r>
          </a:p>
        </p:txBody>
      </p:sp>
      <p:sp>
        <p:nvSpPr>
          <p:cNvPr id="16396" name="Прямоугольник 15"/>
          <p:cNvSpPr>
            <a:spLocks noChangeArrowheads="1"/>
          </p:cNvSpPr>
          <p:nvPr/>
        </p:nvSpPr>
        <p:spPr bwMode="auto">
          <a:xfrm>
            <a:off x="6072188" y="5380038"/>
            <a:ext cx="4572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Ваня не пачкает тетрадок</a:t>
            </a:r>
            <a:b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И не тратит он чернил,</a:t>
            </a:r>
            <a:b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Отдыхать чтоб на уроках,</a:t>
            </a:r>
            <a:b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Диктофон себе купил.</a:t>
            </a:r>
            <a:b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 </a:t>
            </a:r>
          </a:p>
        </p:txBody>
      </p:sp>
      <p:pic>
        <p:nvPicPr>
          <p:cNvPr id="16397" name="Picture 5" descr="C:\Users\Admin\Documents\Фото 1-3класс\фото 2кл.фев.2012\SUNP011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63" y="1357313"/>
            <a:ext cx="1357312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Прямоугольник 16"/>
          <p:cNvSpPr>
            <a:spLocks noChangeArrowheads="1"/>
          </p:cNvSpPr>
          <p:nvPr/>
        </p:nvSpPr>
        <p:spPr bwMode="auto">
          <a:xfrm>
            <a:off x="3643313" y="3214688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В перемены все хохочут </a:t>
            </a:r>
            <a:b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И от смеха давятся. </a:t>
            </a:r>
            <a:b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Это Ваня анекдоты </a:t>
            </a:r>
            <a:b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Травит без усталости.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00"/>
                </a:solidFill>
              </a:rPr>
              <a:t>День защитника Отечества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5603" name="Picture 5" descr="3DAA528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0" y="1357313"/>
            <a:ext cx="13684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2" descr="C:\Users\Admin\Documents\Фото 1-3класс\фото 2кл.фев.2012\SUNP01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429000"/>
            <a:ext cx="37147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2928938" y="1428750"/>
            <a:ext cx="457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400">
                <a:solidFill>
                  <a:schemeClr val="bg1"/>
                </a:solidFill>
                <a:latin typeface="Arial" panose="020B0604020202020204" pitchFamily="34" charset="0"/>
              </a:rPr>
              <a:t>Наша  армия родная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400">
                <a:solidFill>
                  <a:schemeClr val="bg1"/>
                </a:solidFill>
                <a:latin typeface="Arial" panose="020B0604020202020204" pitchFamily="34" charset="0"/>
              </a:rPr>
              <a:t>И, отважна и сильна.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400">
                <a:solidFill>
                  <a:schemeClr val="bg1"/>
                </a:solidFill>
                <a:latin typeface="Arial" panose="020B0604020202020204" pitchFamily="34" charset="0"/>
              </a:rPr>
              <a:t>Никому не угрожая,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400">
                <a:solidFill>
                  <a:schemeClr val="bg1"/>
                </a:solidFill>
                <a:latin typeface="Arial" panose="020B0604020202020204" pitchFamily="34" charset="0"/>
              </a:rPr>
              <a:t>Защищает нас она.</a:t>
            </a:r>
          </a:p>
        </p:txBody>
      </p:sp>
      <p:pic>
        <p:nvPicPr>
          <p:cNvPr id="25606" name="Picture 3" descr="C:\Users\Admin\Documents\Фото 1-3класс\фото 2кл.фев.2012\SUNP01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3429000"/>
            <a:ext cx="4071937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FFFF00"/>
                </a:solidFill>
              </a:rPr>
              <a:t>Экологический  устный журнал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«Мы – дети Земли»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6627" name="Picture 2" descr="C:\Users\Admin\Documents\Фото 1-3класс\3\DSCN03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5021923" cy="322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00"/>
                </a:solidFill>
              </a:rPr>
              <a:t>День ОБЖ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7651" name="Picture 3" descr="C:\Users\Admin\Documents\Фото 1-3класс\3\DSCN03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5" y="3500438"/>
            <a:ext cx="4500563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2" descr="C:\Users\Admin\Documents\Фото 1-3класс\3\DSCN03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1214438"/>
            <a:ext cx="5072062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00"/>
                </a:solidFill>
              </a:rPr>
              <a:t>День Победы!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2770" name="Picture 2" descr="C:\Users\Admin\Documents\май 2013\2013-05-08 12.08.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428736"/>
            <a:ext cx="4500562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771" name="Picture 3" descr="C:\Users\Admin\Documents\май 2013\2013-05-08 12.30.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786166"/>
            <a:ext cx="4357686" cy="2643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00"/>
                </a:solidFill>
              </a:rPr>
              <a:t>«Я на солнышке лежу»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5602" name="Picture 2" descr="C:\Users\Admin\Documents\май2012\SUNP04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57290" y="1571612"/>
            <a:ext cx="6210300" cy="435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Я На Солнышке Леж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55721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88" y="2286000"/>
            <a:ext cx="164306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6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FFFF00"/>
                </a:solidFill>
              </a:rPr>
              <a:t>«…Медленно – </a:t>
            </a:r>
            <a:r>
              <a:rPr lang="ru-RU" dirty="0" err="1" smtClean="0">
                <a:solidFill>
                  <a:srgbClr val="FFFF00"/>
                </a:solidFill>
              </a:rPr>
              <a:t>медленно</a:t>
            </a:r>
            <a:r>
              <a:rPr lang="ru-RU" dirty="0" smtClean="0">
                <a:solidFill>
                  <a:srgbClr val="FFFF00"/>
                </a:solidFill>
              </a:rPr>
              <a:t> наш урок тянется.»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8914" name="Picture 2" descr="C:\Users\Admin\Documents\Фото 1-3класс\Camera\2012-10-30 12.22.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7158" y="1500174"/>
            <a:ext cx="4076700" cy="26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15" name="Picture 3" descr="C:\Users\Admin\Documents\Camera\2012-12-21 11.59.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0" y="3714752"/>
            <a:ext cx="4143375" cy="27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4230660"/>
            <a:ext cx="13573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7" descr="http://www.fotodryg.ru/online-shablon/rezultat/139/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86375" y="1571625"/>
            <a:ext cx="2188468" cy="1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8596" y="357166"/>
            <a:ext cx="8391876" cy="62939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00240"/>
            <a:ext cx="8186766" cy="236854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Большое спасибо за внимание!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Пусть в жизни сопутствует Вам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здоровье, удача, успех.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428604"/>
            <a:ext cx="1357322" cy="1428752"/>
          </a:xfrm>
          <a:prstGeom prst="sun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4941168"/>
            <a:ext cx="1500198" cy="1428752"/>
          </a:xfrm>
          <a:prstGeom prst="sun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00"/>
                </a:solidFill>
              </a:rPr>
              <a:t>Илья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7411" name="Picture 2" descr="C:\Users\Admin\Desktop\Camera\2013-01-17 10.09.54_cr.jp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2928938"/>
            <a:ext cx="35718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3" y="3500438"/>
            <a:ext cx="14287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 descr="C:\Users\Admin\Desktop\Camera\2013-05-17 12.22.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75" y="285750"/>
            <a:ext cx="164306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6" descr="C:\Users\Admin\Documents\Фото 1-3класс\1 кла сс\P51604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63" y="4143375"/>
            <a:ext cx="271462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7" descr="C:\Users\Admin\Documents\Camera\2012-12-21 11.56.2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428625"/>
            <a:ext cx="214312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Box 8"/>
          <p:cNvSpPr txBox="1">
            <a:spLocks noChangeArrowheads="1"/>
          </p:cNvSpPr>
          <p:nvPr/>
        </p:nvSpPr>
        <p:spPr bwMode="auto">
          <a:xfrm>
            <a:off x="2786063" y="1214438"/>
            <a:ext cx="34432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Каждый день идёт он в школу,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Получаем знания.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Кто ж придумал для детей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Такое наказание?</a:t>
            </a:r>
          </a:p>
        </p:txBody>
      </p:sp>
      <p:sp>
        <p:nvSpPr>
          <p:cNvPr id="17418" name="TextBox 9"/>
          <p:cNvSpPr txBox="1">
            <a:spLocks noChangeArrowheads="1"/>
          </p:cNvSpPr>
          <p:nvPr/>
        </p:nvSpPr>
        <p:spPr bwMode="auto">
          <a:xfrm>
            <a:off x="357188" y="5072063"/>
            <a:ext cx="3124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В школу надо нам ходить,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Грызть гранит науки,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Чтобы глупеньким не быть,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Не скулить от скуки.</a:t>
            </a:r>
          </a:p>
        </p:txBody>
      </p:sp>
      <p:sp>
        <p:nvSpPr>
          <p:cNvPr id="17419" name="TextBox 10"/>
          <p:cNvSpPr txBox="1">
            <a:spLocks noChangeArrowheads="1"/>
          </p:cNvSpPr>
          <p:nvPr/>
        </p:nvSpPr>
        <p:spPr bwMode="auto">
          <a:xfrm>
            <a:off x="5915025" y="2857500"/>
            <a:ext cx="3228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Илья бежал на перемену,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Организм свой разминать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Приложился лбом  об стену,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Что учил  - забыл опять!</a:t>
            </a:r>
          </a:p>
        </p:txBody>
      </p:sp>
      <p:sp>
        <p:nvSpPr>
          <p:cNvPr id="17420" name="Прямоугольник 11"/>
          <p:cNvSpPr>
            <a:spLocks noChangeArrowheads="1"/>
          </p:cNvSpPr>
          <p:nvPr/>
        </p:nvSpPr>
        <p:spPr bwMode="auto">
          <a:xfrm>
            <a:off x="6143625" y="5657850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В нашей классе на окне,</a:t>
            </a:r>
            <a:b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Во зеленой во стране,</a:t>
            </a:r>
            <a:b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В расписных горшочках </a:t>
            </a:r>
            <a:b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Подросли цветочки.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00"/>
                </a:solidFill>
              </a:rPr>
              <a:t>Танюша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8435" name="Picture 2" descr="C:\Users\Admin\Desktop\Camera\2013-01-17 10.10.33_cr.jp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75" y="571500"/>
            <a:ext cx="242887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C:\Users\Admin\Documents\Фото 1-3класс\3\SAM_01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8" y="3143250"/>
            <a:ext cx="17145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 descr="C:\Users\Admin\Documents\Camera\2012-12-21 11.58.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21431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2714625" y="1357313"/>
            <a:ext cx="3371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Таня в тетрадь слова писала,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Удареньем проверяла.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Ударяла, ударяла,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Так, что парту разломала!</a:t>
            </a:r>
          </a:p>
        </p:txBody>
      </p:sp>
      <p:sp>
        <p:nvSpPr>
          <p:cNvPr id="18440" name="Прямоугольник 7"/>
          <p:cNvSpPr>
            <a:spLocks noChangeArrowheads="1"/>
          </p:cNvSpPr>
          <p:nvPr/>
        </p:nvSpPr>
        <p:spPr bwMode="auto">
          <a:xfrm>
            <a:off x="285750" y="3214688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Наша Таня — не тихоня, </a:t>
            </a:r>
            <a:b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Хоть и кажется такой. </a:t>
            </a:r>
            <a:b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Если надо, вмажет смело, </a:t>
            </a:r>
            <a:b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Даже глазом не моргнет.</a:t>
            </a:r>
          </a:p>
        </p:txBody>
      </p:sp>
      <p:sp>
        <p:nvSpPr>
          <p:cNvPr id="18441" name="Прямоугольник 8"/>
          <p:cNvSpPr>
            <a:spLocks noChangeArrowheads="1"/>
          </p:cNvSpPr>
          <p:nvPr/>
        </p:nvSpPr>
        <p:spPr bwMode="auto">
          <a:xfrm>
            <a:off x="357188" y="5000625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Таня наша на уроках </a:t>
            </a:r>
            <a:b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Пишет всем послания. </a:t>
            </a:r>
            <a:b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Кто получит телеграмму, </a:t>
            </a:r>
            <a:b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Терпит наказание. </a:t>
            </a:r>
          </a:p>
        </p:txBody>
      </p:sp>
      <p:sp>
        <p:nvSpPr>
          <p:cNvPr id="18442" name="Прямоугольник 9"/>
          <p:cNvSpPr>
            <a:spLocks noChangeArrowheads="1"/>
          </p:cNvSpPr>
          <p:nvPr/>
        </p:nvSpPr>
        <p:spPr bwMode="auto">
          <a:xfrm>
            <a:off x="5500688" y="3214688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Нужно спину так держать, </a:t>
            </a:r>
            <a:b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Чтобы ровненько стоять. </a:t>
            </a:r>
            <a:b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Люди смотрят не дыша: </a:t>
            </a:r>
            <a:b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Ох, осанка хороша!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http://www.fotodryg.ru/online-shablon/rezultat/139/1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0" y="0"/>
            <a:ext cx="9239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00"/>
                </a:solidFill>
              </a:rPr>
              <a:t>Алексей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9460" name="Picture 2" descr="C:\Users\Admin\Desktop\Camera\2013-01-17 10.10.16_cr.jp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357188"/>
            <a:ext cx="2928937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3" descr="C:\Users\Admin\Desktop\Camera\2013-01-17 10.08.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72250" y="5286375"/>
            <a:ext cx="19240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" descr="C:\Users\Admin\Desktop\Camera\2013-05-13 10.18.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3429000"/>
            <a:ext cx="142875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5" descr="C:\Users\Admin\Documents\май2012\SUNP038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75" y="357188"/>
            <a:ext cx="1785938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Прямоугольник 6"/>
          <p:cNvSpPr>
            <a:spLocks noChangeArrowheads="1"/>
          </p:cNvSpPr>
          <p:nvPr/>
        </p:nvSpPr>
        <p:spPr bwMode="auto">
          <a:xfrm>
            <a:off x="1928813" y="4000500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В нашей школе мне не лень </a:t>
            </a:r>
            <a:b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Заниматься каждый день. </a:t>
            </a:r>
            <a:b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За пятёрку по труду </a:t>
            </a:r>
            <a:b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В воскресение приду! </a:t>
            </a:r>
          </a:p>
        </p:txBody>
      </p:sp>
      <p:sp>
        <p:nvSpPr>
          <p:cNvPr id="19465" name="Прямоугольник 7"/>
          <p:cNvSpPr>
            <a:spLocks noChangeArrowheads="1"/>
          </p:cNvSpPr>
          <p:nvPr/>
        </p:nvSpPr>
        <p:spPr bwMode="auto">
          <a:xfrm>
            <a:off x="5786438" y="3479007"/>
            <a:ext cx="4572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</a:rPr>
              <a:t>Тренируйте наши мышцы, </a:t>
            </a:r>
            <a:br>
              <a:rPr lang="ru-RU" sz="18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</a:rPr>
              <a:t>Закаляйте их, как сталь, </a:t>
            </a:r>
            <a:br>
              <a:rPr lang="ru-RU" sz="18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</a:rPr>
              <a:t>Удивляются родные: </a:t>
            </a:r>
            <a:br>
              <a:rPr lang="ru-RU" sz="18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</a:rPr>
              <a:t>Алексей сильней и выше стал. </a:t>
            </a:r>
            <a:r>
              <a:rPr lang="ru-RU" sz="1800" dirty="0">
                <a:latin typeface="Arial" panose="020B0604020202020204" pitchFamily="34" charset="0"/>
              </a:rPr>
              <a:t/>
            </a:r>
            <a:br>
              <a:rPr lang="ru-RU" sz="1800" dirty="0">
                <a:latin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</a:endParaRPr>
          </a:p>
        </p:txBody>
      </p:sp>
      <p:sp>
        <p:nvSpPr>
          <p:cNvPr id="19466" name="Прямоугольник 8"/>
          <p:cNvSpPr>
            <a:spLocks noChangeArrowheads="1"/>
          </p:cNvSpPr>
          <p:nvPr/>
        </p:nvSpPr>
        <p:spPr bwMode="auto">
          <a:xfrm>
            <a:off x="3500438" y="1285875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Ноги длинные, большие,</a:t>
            </a:r>
            <a:b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Тренируюсь в беге я.</a:t>
            </a:r>
            <a:b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Почему ж тогда хромает</a:t>
            </a:r>
            <a:b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Успеваемость моя?</a:t>
            </a:r>
          </a:p>
        </p:txBody>
      </p:sp>
      <p:sp>
        <p:nvSpPr>
          <p:cNvPr id="19467" name="Прямоугольник 9"/>
          <p:cNvSpPr>
            <a:spLocks noChangeArrowheads="1"/>
          </p:cNvSpPr>
          <p:nvPr/>
        </p:nvSpPr>
        <p:spPr bwMode="auto">
          <a:xfrm>
            <a:off x="2714625" y="5429250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Алексей пример решал,</a:t>
            </a:r>
            <a:b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А Илья ему мешал.</a:t>
            </a:r>
            <a:b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Вот, ребята, всем пример,</a:t>
            </a:r>
            <a:b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Как нельзя решать пример.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00"/>
                </a:solidFill>
              </a:rPr>
              <a:t>Данил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483" name="Picture 2" descr="C:\Users\Admin\Desktop\Camera\2013-01-17 10.09.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88" y="571500"/>
            <a:ext cx="278606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 descr="C:\Users\Admin\Desktop\Camera\2013-04-29 12.33.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25" y="3929063"/>
            <a:ext cx="157162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5" descr="C:\Users\Admin\Desktop\Camera\2013-05-13 10.17.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63" y="4714875"/>
            <a:ext cx="214312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6" descr="C:\Users\Admin\Desktop\Camera\2013-05-13 10.26.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3000375"/>
            <a:ext cx="1643062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7" descr="C:\Users\Admin\Documents\май2012\SUNP028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5" y="2786063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8" descr="C:\Users\Admin\Documents\Camera\2012-12-21 11.55.0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285750"/>
            <a:ext cx="2214563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Прямоугольник 9"/>
          <p:cNvSpPr>
            <a:spLocks noChangeArrowheads="1"/>
          </p:cNvSpPr>
          <p:nvPr/>
        </p:nvSpPr>
        <p:spPr bwMode="auto">
          <a:xfrm>
            <a:off x="2786063" y="1143000"/>
            <a:ext cx="4572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На компьютере в игру</a:t>
            </a:r>
            <a:b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Доиграл Данил к утру.</a:t>
            </a:r>
            <a:b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В школе у доски Данил,</a:t>
            </a:r>
            <a:b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Как компьютер, сам «завис».</a:t>
            </a:r>
            <a:b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ru-RU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491" name="Прямоугольник 10"/>
          <p:cNvSpPr>
            <a:spLocks noChangeArrowheads="1"/>
          </p:cNvSpPr>
          <p:nvPr/>
        </p:nvSpPr>
        <p:spPr bwMode="auto">
          <a:xfrm>
            <a:off x="6000750" y="2714625"/>
            <a:ext cx="4572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Математику учу </a:t>
            </a:r>
            <a:b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Триста сорок дней в году! </a:t>
            </a:r>
            <a:b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Остальные двадцать дней </a:t>
            </a:r>
            <a:b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Просто думаю о ней! </a:t>
            </a:r>
            <a:b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ru-RU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492" name="Прямоугольник 11"/>
          <p:cNvSpPr>
            <a:spLocks noChangeArrowheads="1"/>
          </p:cNvSpPr>
          <p:nvPr/>
        </p:nvSpPr>
        <p:spPr bwMode="auto">
          <a:xfrm>
            <a:off x="357188" y="5380038"/>
            <a:ext cx="4572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Научите различать </a:t>
            </a:r>
            <a:b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Суффиксы с приставками, </a:t>
            </a:r>
            <a:b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Мама будет мне давать </a:t>
            </a:r>
            <a:b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Йогурты с добавками. </a:t>
            </a:r>
            <a:r>
              <a:rPr lang="ru-RU" sz="1800">
                <a:latin typeface="Arial" panose="020B0604020202020204" pitchFamily="34" charset="0"/>
              </a:rPr>
              <a:t/>
            </a:r>
            <a:br>
              <a:rPr lang="ru-RU" sz="1800">
                <a:latin typeface="Arial" panose="020B0604020202020204" pitchFamily="34" charset="0"/>
              </a:rPr>
            </a:b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20493" name="Прямоугольник 12"/>
          <p:cNvSpPr>
            <a:spLocks noChangeArrowheads="1"/>
          </p:cNvSpPr>
          <p:nvPr/>
        </p:nvSpPr>
        <p:spPr bwMode="auto">
          <a:xfrm>
            <a:off x="2286000" y="3286125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Я теперь к доске иду - </a:t>
            </a:r>
            <a:b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Не боюсь ни грамма!</a:t>
            </a:r>
            <a:b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Отвечаю свой урок</a:t>
            </a:r>
            <a:b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Я... под фонограмму.</a:t>
            </a:r>
          </a:p>
        </p:txBody>
      </p:sp>
      <p:sp>
        <p:nvSpPr>
          <p:cNvPr id="20494" name="Прямоугольник 13"/>
          <p:cNvSpPr>
            <a:spLocks noChangeArrowheads="1"/>
          </p:cNvSpPr>
          <p:nvPr/>
        </p:nvSpPr>
        <p:spPr bwMode="auto">
          <a:xfrm>
            <a:off x="5929313" y="5657850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С электричеством нам жить</a:t>
            </a:r>
            <a:b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Весело, прекрасно!</a:t>
            </a:r>
            <a:b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Но вот нос в него совать</a:t>
            </a:r>
            <a:b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800">
                <a:solidFill>
                  <a:schemeClr val="bg1"/>
                </a:solidFill>
                <a:latin typeface="Arial" panose="020B0604020202020204" pitchFamily="34" charset="0"/>
              </a:rPr>
              <a:t>Страшно и опасно!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00"/>
                </a:solidFill>
              </a:rPr>
              <a:t>Участие в жизни школы</a:t>
            </a:r>
            <a:endParaRPr lang="ru-RU" dirty="0"/>
          </a:p>
        </p:txBody>
      </p:sp>
      <p:pic>
        <p:nvPicPr>
          <p:cNvPr id="21507" name="Picture 4" descr="C:\Users\Admin\Documents\Фото 1-3класс\2012-09-01 11.06.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2928938"/>
            <a:ext cx="378618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1214438" y="1571625"/>
            <a:ext cx="2144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400">
                <a:solidFill>
                  <a:schemeClr val="bg1"/>
                </a:solidFill>
                <a:latin typeface="Arial" panose="020B0604020202020204" pitchFamily="34" charset="0"/>
              </a:rPr>
              <a:t>День   знаний</a:t>
            </a:r>
          </a:p>
        </p:txBody>
      </p:sp>
      <p:pic>
        <p:nvPicPr>
          <p:cNvPr id="21509" name="Picture 2" descr="C:\Users\Admin\Documents\Фото 1-3класс\2012-09-01 12.32.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5" y="4071938"/>
            <a:ext cx="364331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3" descr="C:\Users\Admin\Documents\Фото 1-3класс\2012-09-03 09.31.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3" y="1357313"/>
            <a:ext cx="34290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00"/>
                </a:solidFill>
              </a:rPr>
              <a:t>«Зарничка»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2531" name="Picture 2" descr="C:\Users\Admin\Documents\Camera\2012-09-29 13.49.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1571625"/>
            <a:ext cx="421481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5" descr="C:\Users\Admin\Documents\Camera\2012-09-29 12.19.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3" y="3357563"/>
            <a:ext cx="4357687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FFFF00"/>
                </a:solidFill>
              </a:rPr>
              <a:t>Весёлые старты с Дедом Морозом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3555" name="Picture 2" descr="C:\Users\Admin\Documents\Camera\2012-12-14 12.52.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1500188"/>
            <a:ext cx="3571875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 descr="C:\Users\Admin\Documents\Camera\2012-12-14 13.09.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1500188"/>
            <a:ext cx="364331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 descr="C:\Users\Admin\Documents\Camera\2012-12-14 13.16.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4143375"/>
            <a:ext cx="35718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5" descr="C:\Users\Admin\Documents\Camera\2012-12-14 13.47.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4143375"/>
            <a:ext cx="364331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00"/>
                </a:solidFill>
              </a:rPr>
              <a:t>Новогоднее представление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4579" name="Picture 2" descr="C:\Users\Admin\Documents\май 2013\2012-12-29 12.36.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3929063"/>
            <a:ext cx="371475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Прямоугольник 3"/>
          <p:cNvSpPr>
            <a:spLocks noChangeArrowheads="1"/>
          </p:cNvSpPr>
          <p:nvPr/>
        </p:nvSpPr>
        <p:spPr bwMode="auto">
          <a:xfrm>
            <a:off x="4572000" y="1857375"/>
            <a:ext cx="45720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sz="1800" b="1">
                <a:solidFill>
                  <a:schemeClr val="bg1"/>
                </a:solidFill>
                <a:latin typeface="Arial" panose="020B0604020202020204" pitchFamily="34" charset="0"/>
              </a:rPr>
              <a:t>Все мы встанем в хоровод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sz="1800" b="1">
                <a:solidFill>
                  <a:schemeClr val="bg1"/>
                </a:solidFill>
                <a:latin typeface="Arial" panose="020B0604020202020204" pitchFamily="34" charset="0"/>
              </a:rPr>
              <a:t>Возле ёлки нашей.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sz="1800" b="1">
                <a:solidFill>
                  <a:schemeClr val="bg1"/>
                </a:solidFill>
                <a:latin typeface="Arial" panose="020B0604020202020204" pitchFamily="34" charset="0"/>
              </a:rPr>
              <a:t>Скажем: «Здравствуй, Новый год!»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sz="1800" b="1">
                <a:solidFill>
                  <a:schemeClr val="bg1"/>
                </a:solidFill>
                <a:latin typeface="Arial" panose="020B0604020202020204" pitchFamily="34" charset="0"/>
              </a:rPr>
              <a:t>И споём  и спляшем!</a:t>
            </a:r>
          </a:p>
        </p:txBody>
      </p:sp>
      <p:pic>
        <p:nvPicPr>
          <p:cNvPr id="24581" name="Picture 3" descr="C:\Users\Admin\Documents\май 2013\2012-12-29 12.47.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3929063"/>
            <a:ext cx="357187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4" descr="C:\Users\Admin\Documents\май 2013\2012-12-29 12.45.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1214438"/>
            <a:ext cx="32861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1610</TotalTime>
  <Words>275</Words>
  <Application>Microsoft Office PowerPoint</Application>
  <PresentationFormat>Экран (4:3)</PresentationFormat>
  <Paragraphs>66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Ванечка</vt:lpstr>
      <vt:lpstr>Илья</vt:lpstr>
      <vt:lpstr>Танюша</vt:lpstr>
      <vt:lpstr>Алексей</vt:lpstr>
      <vt:lpstr>Данил</vt:lpstr>
      <vt:lpstr>Участие в жизни школы</vt:lpstr>
      <vt:lpstr>«Зарничка»</vt:lpstr>
      <vt:lpstr>Весёлые старты с Дедом Морозом</vt:lpstr>
      <vt:lpstr>Новогоднее представление</vt:lpstr>
      <vt:lpstr>День защитника Отечества</vt:lpstr>
      <vt:lpstr>Экологический  устный журнал «Мы – дети Земли»</vt:lpstr>
      <vt:lpstr>День ОБЖ</vt:lpstr>
      <vt:lpstr>День Победы!</vt:lpstr>
      <vt:lpstr>«Я на солнышке лежу»</vt:lpstr>
      <vt:lpstr>«…Медленно – медленно наш урок тянется.»</vt:lpstr>
      <vt:lpstr>Большое спасибо за внимание!  Пусть в жизни сопутствует Вам  здоровье, удача, успех.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3 класса</dc:title>
  <dc:creator>Admin</dc:creator>
  <cp:lastModifiedBy>Ирина Эдуардовна</cp:lastModifiedBy>
  <cp:revision>25</cp:revision>
  <dcterms:created xsi:type="dcterms:W3CDTF">2013-05-18T14:10:10Z</dcterms:created>
  <dcterms:modified xsi:type="dcterms:W3CDTF">2015-01-20T13:32:02Z</dcterms:modified>
</cp:coreProperties>
</file>