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75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613D95-BA0D-4DC5-AB1E-4FF166ECD320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A9BF16A-81B2-427F-BD23-E22296C62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42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0F516-CE48-4A00-8876-D2DD2E353FDB}" type="slidenum">
              <a:rPr 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ru-RU" smtClean="0">
              <a:latin typeface="Arial" panose="020B0604020202020204" pitchFamily="34" charset="0"/>
            </a:endParaRPr>
          </a:p>
        </p:txBody>
      </p:sp>
      <p:sp>
        <p:nvSpPr>
          <p:cNvPr id="102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6987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A98B4-4715-4F5C-8784-BEE9F9CF6830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106C-C186-46DA-95F6-3C3976B6B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04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A706C-396D-4957-B33C-D043F939B0FA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6DB6-C80A-4A87-873C-6C0826986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0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C30E-2FD3-4B4F-A6DD-22BE526AD0CC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CEC2-AA38-4B15-91AB-838F2F670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5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D037C-3736-4B39-9EF1-64DB97AF847D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ECA8-454F-48C7-9B7D-65EBFE4F6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5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6312D-A3DC-466F-9A12-6D420762D5EE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041D-30FD-4FFC-9352-C8014988B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5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82CF9-E80B-47F9-9D57-164475E6D0B8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A4B2B-F439-4BA5-8A61-B830E246F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4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9C993-B0B6-4CB7-9150-8478B69B1833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97A8-EA5B-455C-A9AB-CC3949FA6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0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52F0D-45CF-4607-AF70-A8E73E8E6F57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6E570-BBCA-430D-A08E-1501EDBFA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7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FE096-5A01-4EA1-B681-362BBE0F684A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5CB37-6FCD-4567-A483-A9825CB2E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72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8922B-D64A-4803-909E-546013EF35BF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5FF51-4DD0-43D9-8437-84770690F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51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D7C12-E46E-4A9C-BE0B-8D5F89A3E71F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A6952-5F57-48E4-9A78-A886F57C2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4F37C6-BE8D-4B75-AA57-ED832448283F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0F5B21C-93D9-4F48-B35B-0BC7F5C5E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 descr="Частый вертикальный"/>
          <p:cNvSpPr>
            <a:spLocks noGrp="1" noChangeArrowheads="1" noChangeShapeType="1" noTextEdit="1"/>
          </p:cNvSpPr>
          <p:nvPr/>
        </p:nvSpPr>
        <p:spPr bwMode="auto">
          <a:xfrm>
            <a:off x="928688" y="274638"/>
            <a:ext cx="7286625" cy="1143000"/>
          </a:xfrm>
          <a:prstGeom prst="rect">
            <a:avLst/>
          </a:prstGeom>
        </p:spPr>
        <p:txBody>
          <a:bodyPr wrap="none" fromWordArt="1" anchor="ctr">
            <a:normAutofit lnSpcReduction="10000"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a:bodyPr>
          <a:lstStyle/>
          <a:p>
            <a:pPr algn="ctr" eaLnBrk="1" hangingPunct="1">
              <a:defRPr/>
            </a:pPr>
            <a:r>
              <a:rPr lang="ru-RU" sz="3600" b="1" kern="10" dirty="0">
                <a:ln/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101600" dir="2700000" algn="tl" rotWithShape="0">
                    <a:srgbClr val="000000">
                      <a:alpha val="39999"/>
                    </a:srgbClr>
                  </a:outerShdw>
                </a:effectLst>
                <a:latin typeface="+mj-lt"/>
                <a:ea typeface="+mj-ea"/>
                <a:cs typeface="Arial"/>
              </a:rPr>
              <a:t> Презентация</a:t>
            </a:r>
            <a:br>
              <a:rPr lang="ru-RU" sz="3600" b="1" kern="10" dirty="0">
                <a:ln/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101600" dir="2700000" algn="tl" rotWithShape="0">
                    <a:srgbClr val="000000">
                      <a:alpha val="39999"/>
                    </a:srgbClr>
                  </a:outerShdw>
                </a:effectLst>
                <a:latin typeface="+mj-lt"/>
                <a:ea typeface="+mj-ea"/>
                <a:cs typeface="Arial"/>
              </a:rPr>
            </a:br>
            <a:r>
              <a:rPr lang="ru-RU" sz="3600" b="1" kern="10" dirty="0">
                <a:ln/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101600" dir="2700000" algn="tl" rotWithShape="0">
                    <a:srgbClr val="000000">
                      <a:alpha val="39999"/>
                    </a:srgbClr>
                  </a:outerShdw>
                </a:effectLst>
                <a:latin typeface="+mj-lt"/>
                <a:ea typeface="+mj-ea"/>
                <a:cs typeface="Arial"/>
              </a:rPr>
              <a:t>3 класса   </a:t>
            </a:r>
          </a:p>
        </p:txBody>
      </p:sp>
      <p:pic>
        <p:nvPicPr>
          <p:cNvPr id="3075" name="Picture 2" descr="C:\Documents and Settings\Admin\Рабочий стол\картинки 2011\люди\школа\оформление\1_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428750"/>
            <a:ext cx="7929563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357430"/>
            <a:ext cx="2786082" cy="2571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3214688" y="6211888"/>
            <a:ext cx="2735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</a:rPr>
              <a:t>МОБУ СОШ с.Солнечное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</a:rPr>
              <a:t>2012  - 2013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C:\Users\Admin\Documents\Фото 1-3класс\2012-09-03 09.31.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2500313"/>
            <a:ext cx="3000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C:\Users\Admin\Documents\Фото 1-3класс\2012-09-14 12.27.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4786313"/>
            <a:ext cx="292893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C:\Users\Admin\Documents\Фото 1-3класс\3\DSCN04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4786313"/>
            <a:ext cx="3000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C:\Users\Admin\Documents\Фото 1-3класс\3\SAM_01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357188"/>
            <a:ext cx="45005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C:\Users\Admin\Documents\Camera\2012-12-21 12.06.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2500313"/>
            <a:ext cx="30003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Наши родители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5363" name="Picture 2" descr="C:\Users\Admin\Documents\Фото 1-3класс\2012-09-01 12.33.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565" y="1399342"/>
            <a:ext cx="5270868" cy="373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999293" y="5373216"/>
            <a:ext cx="3145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Наша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поддержка.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17859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643438"/>
            <a:ext cx="264318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6072230" cy="16541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 </a:t>
            </a:r>
            <a:r>
              <a:rPr lang="ru-RU" sz="2700" dirty="0" smtClean="0">
                <a:solidFill>
                  <a:srgbClr val="FFFF00"/>
                </a:solidFill>
              </a:rPr>
              <a:t>Наш классный коллектив был создан 1 сентября 2010 года, тогда мы пришли в МОБУ СОШ села Солнечное маленькими и ничего не умели</a:t>
            </a:r>
            <a:endParaRPr lang="ru-RU" sz="2700" dirty="0">
              <a:solidFill>
                <a:srgbClr val="FFFF00"/>
              </a:solidFill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2000250"/>
            <a:ext cx="27146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000250"/>
            <a:ext cx="27146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5"/>
          <p:cNvSpPr txBox="1">
            <a:spLocks noChangeArrowheads="1"/>
          </p:cNvSpPr>
          <p:nvPr/>
        </p:nvSpPr>
        <p:spPr bwMode="auto">
          <a:xfrm>
            <a:off x="2786063" y="4643438"/>
            <a:ext cx="35718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Вот живёт в зтой школе наш класс,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Состоит этот класс весь из нас.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Мы сегодня расскажем впятером,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Вам о том , как мы дружно живём.</a:t>
            </a:r>
          </a:p>
        </p:txBody>
      </p:sp>
      <p:pic>
        <p:nvPicPr>
          <p:cNvPr id="4104" name="Picture 6" descr="C:\Users\Admin\Documents\Фото 1-3класс\1 кла сс\P51604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4643438"/>
            <a:ext cx="264318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2000250"/>
            <a:ext cx="2714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00625" y="2357438"/>
            <a:ext cx="928688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FF0000"/>
                </a:solidFill>
              </a:rPr>
              <a:t>С днём рождения класса!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М</a:t>
            </a:r>
            <a:r>
              <a:rPr lang="ru-RU" sz="2400" dirty="0" smtClean="0">
                <a:solidFill>
                  <a:srgbClr val="FFFF00"/>
                </a:solidFill>
              </a:rPr>
              <a:t>ы любили пошалить на переменах и даже …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6056" y="1458909"/>
            <a:ext cx="3371733" cy="218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344801"/>
            <a:ext cx="2602021" cy="17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5656" y="4127368"/>
            <a:ext cx="24526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0448" y="4246569"/>
            <a:ext cx="22669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58909"/>
            <a:ext cx="3434730" cy="213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3725270"/>
            <a:ext cx="213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Поиграть в прятки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5572" y="3725270"/>
            <a:ext cx="2318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Стать невидимками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243438"/>
            <a:ext cx="2633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Превратиться в птичку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3331" y="6199056"/>
            <a:ext cx="292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Помедитировать немного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8452" y="6231822"/>
            <a:ext cx="13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Подраться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85" y="357188"/>
            <a:ext cx="7383749" cy="6583362"/>
          </a:xfrm>
        </p:spPr>
        <p:txBody>
          <a:bodyPr anchor="t">
            <a:noAutofit/>
          </a:bodyPr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Со временем мы поняли, </a:t>
            </a:r>
            <a:br>
              <a:rPr lang="ru-RU" sz="2400" dirty="0" smtClean="0">
                <a:solidFill>
                  <a:srgbClr val="FFFF00"/>
                </a:solidFill>
                <a:effectLst/>
              </a:rPr>
            </a:br>
            <a:r>
              <a:rPr lang="ru-RU" sz="2400" dirty="0" smtClean="0">
                <a:solidFill>
                  <a:srgbClr val="FFFF00"/>
                </a:solidFill>
                <a:effectLst/>
              </a:rPr>
              <a:t>   что в школе надо </a:t>
            </a:r>
            <a:br>
              <a:rPr lang="ru-RU" sz="2400" dirty="0" smtClean="0">
                <a:solidFill>
                  <a:srgbClr val="FFFF00"/>
                </a:solidFill>
                <a:effectLst/>
              </a:rPr>
            </a:br>
            <a:r>
              <a:rPr lang="ru-RU" sz="2400" dirty="0" smtClean="0">
                <a:solidFill>
                  <a:srgbClr val="FFFF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FF00"/>
                </a:solidFill>
                <a:effectLst/>
              </a:rPr>
            </a:br>
            <a:r>
              <a:rPr lang="ru-RU" sz="2400" dirty="0" smtClean="0">
                <a:solidFill>
                  <a:srgbClr val="FFFF00"/>
                </a:solidFill>
                <a:effectLst/>
              </a:rPr>
              <a:t>                                               </a:t>
            </a:r>
            <a:br>
              <a:rPr lang="ru-RU" sz="2400" dirty="0" smtClean="0">
                <a:solidFill>
                  <a:srgbClr val="FFFF00"/>
                </a:solidFill>
                <a:effectLst/>
              </a:rPr>
            </a:br>
            <a:r>
              <a:rPr lang="ru-RU" sz="2400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                                             дружить</a:t>
            </a:r>
            <a:br>
              <a:rPr lang="ru-RU" sz="2400" dirty="0" smtClean="0">
                <a:solidFill>
                  <a:srgbClr val="FFFF00"/>
                </a:solidFill>
                <a:effectLst/>
              </a:rPr>
            </a:br>
            <a:r>
              <a:rPr lang="ru-RU" sz="2400" dirty="0" smtClean="0">
                <a:solidFill>
                  <a:srgbClr val="FFFF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FF00"/>
                </a:solidFill>
                <a:effectLst/>
              </a:rPr>
            </a:br>
            <a:r>
              <a:rPr lang="ru-RU" sz="2400" dirty="0" smtClean="0">
                <a:solidFill>
                  <a:srgbClr val="FFFF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FF00"/>
                </a:solidFill>
                <a:effectLst/>
              </a:rPr>
            </a:br>
            <a:r>
              <a:rPr lang="ru-RU" sz="2400" dirty="0">
                <a:solidFill>
                  <a:srgbClr val="FFFF00"/>
                </a:solidFill>
                <a:effectLst/>
              </a:rPr>
              <a:t>   хорошо учиться</a:t>
            </a:r>
            <a:br>
              <a:rPr lang="ru-RU" sz="2400" dirty="0">
                <a:solidFill>
                  <a:srgbClr val="FFFF00"/>
                </a:solidFill>
                <a:effectLst/>
              </a:rPr>
            </a:br>
            <a:r>
              <a:rPr lang="ru-RU" sz="2400" dirty="0">
                <a:solidFill>
                  <a:srgbClr val="FFFF00"/>
                </a:solidFill>
                <a:effectLst/>
              </a:rPr>
              <a:t>                                         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  помогать друг другу </a:t>
            </a:r>
            <a:br>
              <a:rPr lang="ru-RU" sz="2400" dirty="0" smtClean="0">
                <a:solidFill>
                  <a:srgbClr val="FFFF00"/>
                </a:solidFill>
                <a:effectLst/>
              </a:rPr>
            </a:br>
            <a:r>
              <a:rPr lang="ru-RU" sz="2400" dirty="0" smtClean="0">
                <a:solidFill>
                  <a:srgbClr val="FFFF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FF00"/>
                </a:solidFill>
                <a:effectLst/>
              </a:rPr>
            </a:br>
            <a:r>
              <a:rPr lang="ru-RU" sz="2400" dirty="0" smtClean="0">
                <a:solidFill>
                  <a:srgbClr val="FFFF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FF00"/>
                </a:solidFill>
                <a:effectLst/>
              </a:rPr>
            </a:br>
            <a:r>
              <a:rPr lang="ru-RU" sz="2400" dirty="0" smtClean="0">
                <a:solidFill>
                  <a:srgbClr val="FFFF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FF00"/>
                </a:solidFill>
                <a:effectLst/>
              </a:rPr>
            </a:br>
            <a:r>
              <a:rPr lang="ru-RU" sz="2400" dirty="0">
                <a:solidFill>
                  <a:srgbClr val="FFFF00"/>
                </a:solidFill>
                <a:effectLst/>
              </a:rPr>
              <a:t/>
            </a:r>
            <a:br>
              <a:rPr lang="ru-RU" sz="2400" dirty="0">
                <a:solidFill>
                  <a:srgbClr val="FFFF00"/>
                </a:solidFill>
                <a:effectLst/>
              </a:rPr>
            </a:br>
            <a:r>
              <a:rPr lang="ru-RU" sz="2400" dirty="0" smtClean="0">
                <a:solidFill>
                  <a:srgbClr val="FFFF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FF00"/>
                </a:solidFill>
                <a:effectLst/>
              </a:rPr>
            </a:br>
            <a:r>
              <a:rPr lang="ru-RU" sz="2400" dirty="0">
                <a:solidFill>
                  <a:srgbClr val="FFFF00"/>
                </a:solidFill>
                <a:effectLst/>
              </a:rPr>
              <a:t/>
            </a:r>
            <a:br>
              <a:rPr lang="ru-RU" sz="2400" dirty="0">
                <a:solidFill>
                  <a:srgbClr val="FFFF00"/>
                </a:solidFill>
                <a:effectLst/>
              </a:rPr>
            </a:br>
            <a:r>
              <a:rPr lang="ru-RU" sz="2400" dirty="0" smtClean="0">
                <a:solidFill>
                  <a:srgbClr val="FFFF00"/>
                </a:solidFill>
                <a:effectLst/>
              </a:rPr>
              <a:t>                                            </a:t>
            </a:r>
            <a:r>
              <a:rPr lang="ru-RU" sz="2400" dirty="0">
                <a:solidFill>
                  <a:srgbClr val="FFFF00"/>
                </a:solidFill>
                <a:effectLst/>
              </a:rPr>
              <a:t/>
            </a:r>
            <a:br>
              <a:rPr lang="ru-RU" sz="2400" dirty="0">
                <a:solidFill>
                  <a:srgbClr val="FFFF00"/>
                </a:solidFill>
                <a:effectLst/>
              </a:rPr>
            </a:br>
            <a:r>
              <a:rPr lang="ru-RU" sz="2400" dirty="0" smtClean="0">
                <a:solidFill>
                  <a:srgbClr val="FFFF00"/>
                </a:solidFill>
                <a:effectLst/>
              </a:rPr>
              <a:t> А на переменах можно    заниматься </a:t>
            </a:r>
            <a:r>
              <a:rPr lang="ru-RU" sz="2400" dirty="0">
                <a:solidFill>
                  <a:srgbClr val="FFFF00"/>
                </a:solidFill>
                <a:effectLst/>
              </a:rPr>
              <a:t>спортом</a:t>
            </a:r>
            <a:br>
              <a:rPr lang="ru-RU" sz="2400" dirty="0">
                <a:solidFill>
                  <a:srgbClr val="FFFF00"/>
                </a:solidFill>
                <a:effectLst/>
              </a:rPr>
            </a:br>
            <a:r>
              <a:rPr lang="ru-RU" sz="2400" dirty="0">
                <a:solidFill>
                  <a:srgbClr val="FFFF00"/>
                </a:solidFill>
                <a:effectLst/>
              </a:rPr>
              <a:t/>
            </a:r>
            <a:br>
              <a:rPr lang="ru-RU" sz="2400" dirty="0">
                <a:solidFill>
                  <a:srgbClr val="FFFF00"/>
                </a:solidFill>
                <a:effectLst/>
              </a:rPr>
            </a:br>
            <a:r>
              <a:rPr lang="ru-RU" sz="2400" dirty="0" smtClean="0">
                <a:solidFill>
                  <a:srgbClr val="FFFF00"/>
                </a:solidFill>
                <a:effectLst/>
              </a:rPr>
              <a:t>     </a:t>
            </a:r>
            <a:br>
              <a:rPr lang="ru-RU" sz="2400" dirty="0" smtClean="0">
                <a:solidFill>
                  <a:srgbClr val="FFFF00"/>
                </a:solidFill>
                <a:effectLst/>
              </a:rPr>
            </a:br>
            <a:endParaRPr lang="ru-RU" sz="2400" dirty="0">
              <a:solidFill>
                <a:srgbClr val="FFFF00"/>
              </a:solidFill>
              <a:effectLst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357188"/>
            <a:ext cx="29289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968" y="1364913"/>
            <a:ext cx="221456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921625"/>
            <a:ext cx="2884884" cy="208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9163" y="4005634"/>
            <a:ext cx="2704577" cy="202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C:\Users\Admin\Desktop\Camera\2013-04-29 12.28.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214313"/>
            <a:ext cx="107156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C:\Users\Admin\Documents\Camera\2012-12-21 12.00.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63" y="2500313"/>
            <a:ext cx="135731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паспорт нашего класса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357188" y="1143000"/>
            <a:ext cx="31432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В классе 5 учеников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Мальчиков – 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Девочек -1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Многодетных -3 семьи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Неполные –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Образование родителей: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высшее –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ср.спец. – 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среднее -  5</a:t>
            </a:r>
          </a:p>
        </p:txBody>
      </p:sp>
      <p:pic>
        <p:nvPicPr>
          <p:cNvPr id="7172" name="Picture 4" descr="C:\Users\Admin\Documents\май2012\SUNP0Ваня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1285875"/>
            <a:ext cx="16430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Users\Admin\Documents\май2012\SUNP0Данил3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1285875"/>
            <a:ext cx="1571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C:\Users\Admin\Documents\май2012\SUNP0Илья3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4000500"/>
            <a:ext cx="16430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C:\Users\Admin\Documents\май2012\SUNP0Лёша3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4000500"/>
            <a:ext cx="164306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C:\Users\Admin\Desktop\Camera\2013-05-14 10.06.04Тан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4000500"/>
            <a:ext cx="17859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3857625" y="3500438"/>
            <a:ext cx="1692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Архипов Иван</a:t>
            </a:r>
          </a:p>
        </p:txBody>
      </p:sp>
      <p:sp>
        <p:nvSpPr>
          <p:cNvPr id="7178" name="TextBox 11"/>
          <p:cNvSpPr txBox="1">
            <a:spLocks noChangeArrowheads="1"/>
          </p:cNvSpPr>
          <p:nvPr/>
        </p:nvSpPr>
        <p:spPr bwMode="auto">
          <a:xfrm>
            <a:off x="6357938" y="3429000"/>
            <a:ext cx="2051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Скиданюк  Данил</a:t>
            </a:r>
          </a:p>
        </p:txBody>
      </p:sp>
      <p:sp>
        <p:nvSpPr>
          <p:cNvPr id="7179" name="TextBox 13"/>
          <p:cNvSpPr txBox="1">
            <a:spLocks noChangeArrowheads="1"/>
          </p:cNvSpPr>
          <p:nvPr/>
        </p:nvSpPr>
        <p:spPr bwMode="auto">
          <a:xfrm>
            <a:off x="928688" y="6143625"/>
            <a:ext cx="1763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Долгорук Илья</a:t>
            </a:r>
          </a:p>
        </p:txBody>
      </p:sp>
      <p:sp>
        <p:nvSpPr>
          <p:cNvPr id="7180" name="TextBox 14"/>
          <p:cNvSpPr txBox="1">
            <a:spLocks noChangeArrowheads="1"/>
          </p:cNvSpPr>
          <p:nvPr/>
        </p:nvSpPr>
        <p:spPr bwMode="auto">
          <a:xfrm>
            <a:off x="3214688" y="6143625"/>
            <a:ext cx="2759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Добровольская Татьяна</a:t>
            </a:r>
          </a:p>
        </p:txBody>
      </p:sp>
      <p:sp>
        <p:nvSpPr>
          <p:cNvPr id="7181" name="TextBox 15"/>
          <p:cNvSpPr txBox="1">
            <a:spLocks noChangeArrowheads="1"/>
          </p:cNvSpPr>
          <p:nvPr/>
        </p:nvSpPr>
        <p:spPr bwMode="auto">
          <a:xfrm>
            <a:off x="6286500" y="6143625"/>
            <a:ext cx="2170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Паничкин Алексей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21225" y="0"/>
            <a:ext cx="4422775" cy="1152525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mtClean="0"/>
              <a:t> </a:t>
            </a:r>
            <a:r>
              <a:rPr lang="ru-RU" sz="1800" smtClean="0"/>
              <a:t>  </a:t>
            </a:r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268413"/>
            <a:ext cx="8743950" cy="54006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</a:p>
        </p:txBody>
      </p:sp>
      <p:sp>
        <p:nvSpPr>
          <p:cNvPr id="9220" name="Oval 15"/>
          <p:cNvSpPr>
            <a:spLocks noChangeArrowheads="1"/>
          </p:cNvSpPr>
          <p:nvPr/>
        </p:nvSpPr>
        <p:spPr bwMode="auto">
          <a:xfrm>
            <a:off x="1143000" y="928688"/>
            <a:ext cx="1223963" cy="11303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9221" name="Oval 16"/>
          <p:cNvSpPr>
            <a:spLocks noChangeArrowheads="1"/>
          </p:cNvSpPr>
          <p:nvPr/>
        </p:nvSpPr>
        <p:spPr bwMode="auto">
          <a:xfrm>
            <a:off x="1143000" y="0"/>
            <a:ext cx="1223963" cy="11303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9222" name="WordArt 19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429000" y="260350"/>
            <a:ext cx="5143500" cy="8112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scene3d>
              <a:camera prst="legacyObliqueTopRight"/>
              <a:lightRig rig="legacyFlat3" dir="l"/>
            </a:scene3d>
            <a:sp3d extrusionH="430200" prstMaterial="legacyMatte">
              <a:extrusionClr>
                <a:srgbClr val="00FF00"/>
              </a:extrusionClr>
              <a:contourClr>
                <a:srgbClr val="808080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</a:rPr>
              <a:t>"Улыбка"</a:t>
            </a:r>
          </a:p>
        </p:txBody>
      </p:sp>
      <p:sp>
        <p:nvSpPr>
          <p:cNvPr id="8200" name="WordArt 20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571604" y="1196975"/>
            <a:ext cx="7104851" cy="151764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latin typeface="Arial"/>
                <a:cs typeface="Arial"/>
              </a:rPr>
              <a:t>             </a:t>
            </a:r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latin typeface="Arial"/>
                <a:cs typeface="Arial"/>
              </a:rPr>
              <a:t>  </a:t>
            </a:r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latin typeface="Arial"/>
                <a:cs typeface="Arial"/>
              </a:rPr>
              <a:t>«</a:t>
            </a:r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Жизнь без улыбки ошибка,</a:t>
            </a:r>
          </a:p>
          <a:p>
            <a:pPr algn="ctr" eaLnBrk="1" hangingPunct="1">
              <a:defRPr/>
            </a:pPr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                     </a:t>
            </a:r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Да </a:t>
            </a:r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здравствует смех и улыбка!»   </a:t>
            </a:r>
          </a:p>
          <a:p>
            <a:pPr algn="ctr" eaLnBrk="1" hangingPunct="1">
              <a:defRPr/>
            </a:pPr>
            <a:endParaRPr lang="ru-RU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latin typeface="Arial"/>
              <a:cs typeface="Arial"/>
            </a:endParaRPr>
          </a:p>
        </p:txBody>
      </p:sp>
      <p:sp>
        <p:nvSpPr>
          <p:cNvPr id="9224" name="AutoShape 23"/>
          <p:cNvSpPr>
            <a:spLocks noChangeArrowheads="1"/>
          </p:cNvSpPr>
          <p:nvPr/>
        </p:nvSpPr>
        <p:spPr bwMode="auto">
          <a:xfrm>
            <a:off x="684213" y="2420938"/>
            <a:ext cx="1728787" cy="1727200"/>
          </a:xfrm>
          <a:prstGeom prst="star8">
            <a:avLst>
              <a:gd name="adj" fmla="val 38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900113" y="3644900"/>
            <a:ext cx="1295400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командир</a:t>
            </a:r>
          </a:p>
        </p:txBody>
      </p:sp>
      <p:sp>
        <p:nvSpPr>
          <p:cNvPr id="9227" name="AutoShape 25"/>
          <p:cNvSpPr>
            <a:spLocks noChangeArrowheads="1"/>
          </p:cNvSpPr>
          <p:nvPr/>
        </p:nvSpPr>
        <p:spPr bwMode="auto">
          <a:xfrm>
            <a:off x="4716463" y="2420938"/>
            <a:ext cx="1728787" cy="1727200"/>
          </a:xfrm>
          <a:prstGeom prst="star8">
            <a:avLst>
              <a:gd name="adj" fmla="val 38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9228" name="Rectangle 27"/>
          <p:cNvSpPr>
            <a:spLocks noChangeArrowheads="1"/>
          </p:cNvSpPr>
          <p:nvPr/>
        </p:nvSpPr>
        <p:spPr bwMode="auto">
          <a:xfrm>
            <a:off x="4932363" y="3644900"/>
            <a:ext cx="12954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уч. сектор</a:t>
            </a:r>
          </a:p>
        </p:txBody>
      </p:sp>
      <p:sp>
        <p:nvSpPr>
          <p:cNvPr id="9229" name="AutoShape 30"/>
          <p:cNvSpPr>
            <a:spLocks noChangeArrowheads="1"/>
          </p:cNvSpPr>
          <p:nvPr/>
        </p:nvSpPr>
        <p:spPr bwMode="auto">
          <a:xfrm>
            <a:off x="684213" y="4581525"/>
            <a:ext cx="1728787" cy="1727200"/>
          </a:xfrm>
          <a:prstGeom prst="star8">
            <a:avLst>
              <a:gd name="adj" fmla="val 38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9230" name="AutoShape 31"/>
          <p:cNvSpPr>
            <a:spLocks noChangeArrowheads="1"/>
          </p:cNvSpPr>
          <p:nvPr/>
        </p:nvSpPr>
        <p:spPr bwMode="auto">
          <a:xfrm>
            <a:off x="6732588" y="4581525"/>
            <a:ext cx="1728787" cy="1727200"/>
          </a:xfrm>
          <a:prstGeom prst="star8">
            <a:avLst>
              <a:gd name="adj" fmla="val 38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9231" name="AutoShape 32"/>
          <p:cNvSpPr>
            <a:spLocks noChangeArrowheads="1"/>
          </p:cNvSpPr>
          <p:nvPr/>
        </p:nvSpPr>
        <p:spPr bwMode="auto">
          <a:xfrm>
            <a:off x="4716463" y="4581525"/>
            <a:ext cx="1728787" cy="1727200"/>
          </a:xfrm>
          <a:prstGeom prst="star8">
            <a:avLst>
              <a:gd name="adj" fmla="val 38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9232" name="AutoShape 33"/>
          <p:cNvSpPr>
            <a:spLocks noChangeArrowheads="1"/>
          </p:cNvSpPr>
          <p:nvPr/>
        </p:nvSpPr>
        <p:spPr bwMode="auto">
          <a:xfrm>
            <a:off x="6732588" y="2420938"/>
            <a:ext cx="1728787" cy="1727200"/>
          </a:xfrm>
          <a:prstGeom prst="star8">
            <a:avLst>
              <a:gd name="adj" fmla="val 38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9233" name="AutoShape 34"/>
          <p:cNvSpPr>
            <a:spLocks noChangeArrowheads="1"/>
          </p:cNvSpPr>
          <p:nvPr/>
        </p:nvSpPr>
        <p:spPr bwMode="auto">
          <a:xfrm>
            <a:off x="2700338" y="2420938"/>
            <a:ext cx="1728787" cy="1727200"/>
          </a:xfrm>
          <a:prstGeom prst="star8">
            <a:avLst>
              <a:gd name="adj" fmla="val 38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9234" name="AutoShape 35"/>
          <p:cNvSpPr>
            <a:spLocks noChangeArrowheads="1"/>
          </p:cNvSpPr>
          <p:nvPr/>
        </p:nvSpPr>
        <p:spPr bwMode="auto">
          <a:xfrm>
            <a:off x="2700338" y="4581525"/>
            <a:ext cx="1728787" cy="1727200"/>
          </a:xfrm>
          <a:prstGeom prst="star8">
            <a:avLst>
              <a:gd name="adj" fmla="val 38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9236" name="Rectangle 36"/>
          <p:cNvSpPr>
            <a:spLocks noChangeArrowheads="1"/>
          </p:cNvSpPr>
          <p:nvPr/>
        </p:nvSpPr>
        <p:spPr bwMode="auto">
          <a:xfrm>
            <a:off x="2916238" y="3644900"/>
            <a:ext cx="1296987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зам. ком.</a:t>
            </a:r>
          </a:p>
        </p:txBody>
      </p:sp>
      <p:sp>
        <p:nvSpPr>
          <p:cNvPr id="9238" name="Rectangle 37"/>
          <p:cNvSpPr>
            <a:spLocks noChangeArrowheads="1"/>
          </p:cNvSpPr>
          <p:nvPr/>
        </p:nvSpPr>
        <p:spPr bwMode="auto">
          <a:xfrm>
            <a:off x="6948488" y="5805488"/>
            <a:ext cx="13684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трудовик</a:t>
            </a:r>
          </a:p>
        </p:txBody>
      </p:sp>
      <p:sp>
        <p:nvSpPr>
          <p:cNvPr id="9240" name="Rectangle 38"/>
          <p:cNvSpPr>
            <a:spLocks noChangeArrowheads="1"/>
          </p:cNvSpPr>
          <p:nvPr/>
        </p:nvSpPr>
        <p:spPr bwMode="auto">
          <a:xfrm>
            <a:off x="900113" y="5805488"/>
            <a:ext cx="12969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физорг</a:t>
            </a:r>
          </a:p>
        </p:txBody>
      </p:sp>
      <p:sp>
        <p:nvSpPr>
          <p:cNvPr id="9242" name="Rectangle 39"/>
          <p:cNvSpPr>
            <a:spLocks noChangeArrowheads="1"/>
          </p:cNvSpPr>
          <p:nvPr/>
        </p:nvSpPr>
        <p:spPr bwMode="auto">
          <a:xfrm>
            <a:off x="6948488" y="3644900"/>
            <a:ext cx="1295400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художник</a:t>
            </a:r>
          </a:p>
        </p:txBody>
      </p:sp>
      <p:sp>
        <p:nvSpPr>
          <p:cNvPr id="9245" name="Rectangle 40"/>
          <p:cNvSpPr>
            <a:spLocks noChangeArrowheads="1"/>
          </p:cNvSpPr>
          <p:nvPr/>
        </p:nvSpPr>
        <p:spPr bwMode="auto">
          <a:xfrm>
            <a:off x="4932363" y="5805488"/>
            <a:ext cx="12954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санитар</a:t>
            </a:r>
          </a:p>
        </p:txBody>
      </p:sp>
      <p:sp>
        <p:nvSpPr>
          <p:cNvPr id="9246" name="Rectangle 41"/>
          <p:cNvSpPr>
            <a:spLocks noChangeArrowheads="1"/>
          </p:cNvSpPr>
          <p:nvPr/>
        </p:nvSpPr>
        <p:spPr bwMode="auto">
          <a:xfrm>
            <a:off x="2916238" y="5805488"/>
            <a:ext cx="1296987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цветовод</a:t>
            </a:r>
          </a:p>
        </p:txBody>
      </p:sp>
      <p:sp>
        <p:nvSpPr>
          <p:cNvPr id="9247" name="AutoShape 43"/>
          <p:cNvSpPr>
            <a:spLocks noChangeArrowheads="1"/>
          </p:cNvSpPr>
          <p:nvPr/>
        </p:nvSpPr>
        <p:spPr bwMode="auto">
          <a:xfrm>
            <a:off x="4572000" y="-963613"/>
            <a:ext cx="3203575" cy="762000"/>
          </a:xfrm>
          <a:prstGeom prst="ellipseRibbon2">
            <a:avLst>
              <a:gd name="adj1" fmla="val 25625"/>
              <a:gd name="adj2" fmla="val 49954"/>
              <a:gd name="adj3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9248" name="AutoShape 44"/>
          <p:cNvSpPr>
            <a:spLocks noChangeArrowheads="1"/>
          </p:cNvSpPr>
          <p:nvPr/>
        </p:nvSpPr>
        <p:spPr bwMode="auto">
          <a:xfrm>
            <a:off x="0" y="115888"/>
            <a:ext cx="3348038" cy="649287"/>
          </a:xfrm>
          <a:prstGeom prst="ribbon2">
            <a:avLst>
              <a:gd name="adj1" fmla="val 19648"/>
              <a:gd name="adj2" fmla="val 49954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9249" name="AutoShape 48"/>
          <p:cNvSpPr>
            <a:spLocks noChangeArrowheads="1"/>
          </p:cNvSpPr>
          <p:nvPr/>
        </p:nvSpPr>
        <p:spPr bwMode="auto">
          <a:xfrm>
            <a:off x="0" y="1052513"/>
            <a:ext cx="3419475" cy="719137"/>
          </a:xfrm>
          <a:prstGeom prst="ribbon2">
            <a:avLst>
              <a:gd name="adj1" fmla="val 25000"/>
              <a:gd name="adj2" fmla="val 49954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9250" name="WordArt 18"/>
          <p:cNvSpPr>
            <a:spLocks noChangeArrowheads="1" noChangeShapeType="1" noTextEdit="1"/>
          </p:cNvSpPr>
          <p:nvPr/>
        </p:nvSpPr>
        <p:spPr bwMode="auto">
          <a:xfrm>
            <a:off x="684213" y="1125538"/>
            <a:ext cx="1871662" cy="431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</a:rPr>
              <a:t> Девиз:</a:t>
            </a:r>
          </a:p>
        </p:txBody>
      </p:sp>
      <p:sp>
        <p:nvSpPr>
          <p:cNvPr id="9251" name="WordArt 17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1943100" cy="5032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</a:rPr>
              <a:t>Отряд:  </a:t>
            </a:r>
          </a:p>
        </p:txBody>
      </p:sp>
      <p:sp>
        <p:nvSpPr>
          <p:cNvPr id="9252" name="Rectangle 51"/>
          <p:cNvSpPr>
            <a:spLocks noChangeArrowheads="1"/>
          </p:cNvSpPr>
          <p:nvPr/>
        </p:nvSpPr>
        <p:spPr bwMode="auto">
          <a:xfrm>
            <a:off x="1135063" y="2533650"/>
            <a:ext cx="24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9255" name="Picture 40" descr="C:\Users\Admin\Documents\Camera\2012-12-21 11.58.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4429125"/>
            <a:ext cx="1071562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6" name="Picture 41" descr="C:\Users\Admin\Documents\Camera\2012-12-21 11.58.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4429125"/>
            <a:ext cx="10001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7" name="Picture 42" descr="C:\Users\Admin\Documents\Camera\2012-12-21 12.01.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4429125"/>
            <a:ext cx="11430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8" name="Picture 42" descr="C:\Users\Admin\Documents\Camera\2012-12-21 12.01.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2357438"/>
            <a:ext cx="10715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9" name="Picture 40" descr="C:\Users\Admin\Documents\Camera\2012-12-21 11.58.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4429125"/>
            <a:ext cx="11430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0" name="Picture 43" descr="C:\Users\Admin\Documents\Camera\2012-12-21 12.01.0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2286000"/>
            <a:ext cx="1143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1" name="Picture 43" descr="C:\Users\Admin\Documents\Camera\2012-12-21 12.01.0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2357438"/>
            <a:ext cx="1000125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2" name="Picture 44" descr="C:\Users\Admin\Documents\Camera\2012-12-21 12.00.4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2357438"/>
            <a:ext cx="1071562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достижения</a:t>
            </a:r>
            <a:endParaRPr lang="ru-RU" dirty="0"/>
          </a:p>
        </p:txBody>
      </p:sp>
      <p:pic>
        <p:nvPicPr>
          <p:cNvPr id="11267" name="Picture 2" descr="C:\Users\Admin\Documents\АРТ ТАЛАНТ грамоты\Архипов Иван Андрее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155309">
            <a:off x="600075" y="406400"/>
            <a:ext cx="1531938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C:\Users\Admin\Documents\АРТ ТАЛАНТ грамоты\Добровольская Татьяна Алексеев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928688"/>
            <a:ext cx="1531937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:\Users\Admin\Documents\АРТ ТАЛАНТ грамоты\Долгорук Илья Павлови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88885">
            <a:off x="6937375" y="595313"/>
            <a:ext cx="1531938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C:\Users\Admin\Documents\АРТ ТАЛАНТ грамоты\Паничкин Алексей Игоревич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181754">
            <a:off x="463550" y="2481263"/>
            <a:ext cx="1531938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38" y="3357563"/>
            <a:ext cx="22145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482527">
            <a:off x="542925" y="4532313"/>
            <a:ext cx="1236663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416096">
            <a:off x="2851150" y="5003800"/>
            <a:ext cx="128746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928688"/>
            <a:ext cx="15716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3357563"/>
            <a:ext cx="21431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3096">
            <a:off x="7183438" y="4632325"/>
            <a:ext cx="134143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4" descr="C:\Users\Admin\Documents\АРТ ТАЛАНТ грамоты\Добровольская Татьяна Алексеевна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56490">
            <a:off x="7132638" y="2600325"/>
            <a:ext cx="1531937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3287">
            <a:off x="5314950" y="4868863"/>
            <a:ext cx="128587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2291" name="Picture 3" descr="C:\Users\Admin\Documents\ГРАМОТЫ\Архипов Ив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285750"/>
            <a:ext cx="17859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Admin\Documents\ГРАМОТЫ\Долгорук Иль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181579">
            <a:off x="500063" y="285750"/>
            <a:ext cx="18573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:\Users\Admin\Documents\ГРАМОТЫ\Паничкин Алексе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82441">
            <a:off x="6929438" y="285750"/>
            <a:ext cx="18573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:\Users\Admin\Documents\ГРАМОТЫ\Скиданюк Д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285750"/>
            <a:ext cx="18573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35428">
            <a:off x="563563" y="3513138"/>
            <a:ext cx="178593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033">
            <a:off x="5267325" y="2693988"/>
            <a:ext cx="17859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75954">
            <a:off x="2432050" y="2732088"/>
            <a:ext cx="17859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3929063"/>
            <a:ext cx="17859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7429">
            <a:off x="7007225" y="3944938"/>
            <a:ext cx="17859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Наши дела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3315" name="Picture 2" descr="C:\Users\Admin\Desktop\Camera\2013-05-14 10.43.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357313"/>
            <a:ext cx="27860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:\Users\Admin\Desktop\Camera\2013-05-14 10.43.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571875"/>
            <a:ext cx="28575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:\Users\Admin\Desktop\Camera\2013-05-17 11.42.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3571875"/>
            <a:ext cx="307181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C:\Users\Admin\Desktop\Camera\2013-05-17 12.21.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1857375"/>
            <a:ext cx="20002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C:\Users\Admin\Desktop\Camera\2013-05-17 12.24.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1285875"/>
            <a:ext cx="17859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C:\Users\Admin\Documents\Фото 1-3класс\фото 2кл.фев.2012\SUNP007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4857750"/>
            <a:ext cx="28575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1611</TotalTime>
  <Words>188</Words>
  <Application>Microsoft Office PowerPoint</Application>
  <PresentationFormat>Экран (4:3)</PresentationFormat>
  <Paragraphs>53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 Наш классный коллектив был создан 1 сентября 2010 года, тогда мы пришли в МОБУ СОШ села Солнечное маленькими и ничего не умели</vt:lpstr>
      <vt:lpstr> Мы любили пошалить на переменах и даже …</vt:lpstr>
      <vt:lpstr> Со временем мы поняли,     что в школе надо                                                                                                 дружить      хорошо учиться                                            помогать друг другу                                                      А на переменах можно    заниматься спортом        </vt:lpstr>
      <vt:lpstr> Социальный паспорт нашего класса</vt:lpstr>
      <vt:lpstr>   </vt:lpstr>
      <vt:lpstr> Наши достижения</vt:lpstr>
      <vt:lpstr>Презентация PowerPoint</vt:lpstr>
      <vt:lpstr>Наши дела</vt:lpstr>
      <vt:lpstr>Презентация PowerPoint</vt:lpstr>
      <vt:lpstr>Наши родители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3 класса</dc:title>
  <dc:creator>Admin</dc:creator>
  <cp:lastModifiedBy>Ирина Эдуардовна</cp:lastModifiedBy>
  <cp:revision>25</cp:revision>
  <dcterms:created xsi:type="dcterms:W3CDTF">2013-05-18T14:10:10Z</dcterms:created>
  <dcterms:modified xsi:type="dcterms:W3CDTF">2015-01-20T13:31:01Z</dcterms:modified>
</cp:coreProperties>
</file>