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275" r:id="rId5"/>
    <p:sldId id="277" r:id="rId6"/>
    <p:sldId id="259" r:id="rId7"/>
    <p:sldId id="262" r:id="rId8"/>
    <p:sldId id="264" r:id="rId9"/>
    <p:sldId id="260" r:id="rId10"/>
    <p:sldId id="266" r:id="rId11"/>
    <p:sldId id="267" r:id="rId12"/>
    <p:sldId id="274" r:id="rId13"/>
    <p:sldId id="269" r:id="rId14"/>
    <p:sldId id="270"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17.02.2012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652" y="0"/>
            <a:ext cx="4807278" cy="6740307"/>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Константин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Михайлович</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Симонов</a:t>
            </a:r>
          </a:p>
          <a:p>
            <a:pPr algn="ct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1941 год</a:t>
            </a:r>
          </a:p>
          <a:p>
            <a:pPr algn="ct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Жди   меня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я  вернусь…</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4643438" y="928670"/>
            <a:ext cx="4183586" cy="5162545"/>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928926" y="2643182"/>
            <a:ext cx="1866883" cy="2483658"/>
          </a:xfrm>
          <a:prstGeom prst="rect">
            <a:avLst/>
          </a:prstGeom>
          <a:noFill/>
          <a:ln w="63500" cmpd="sng">
            <a:solidFill>
              <a:schemeClr val="tx1"/>
            </a:solidFill>
            <a:miter lim="800000"/>
            <a:headEnd/>
            <a:tailEnd/>
          </a:ln>
          <a:effectLst/>
        </p:spPr>
      </p:pic>
      <p:pic>
        <p:nvPicPr>
          <p:cNvPr id="7170" name="Picture 2"/>
          <p:cNvPicPr>
            <a:picLocks noChangeAspect="1" noChangeArrowheads="1"/>
          </p:cNvPicPr>
          <p:nvPr/>
        </p:nvPicPr>
        <p:blipFill>
          <a:blip r:embed="rId4" cstate="print"/>
          <a:srcRect/>
          <a:stretch>
            <a:fillRect/>
          </a:stretch>
        </p:blipFill>
        <p:spPr bwMode="auto">
          <a:xfrm>
            <a:off x="5000628" y="2714620"/>
            <a:ext cx="2547597" cy="1695744"/>
          </a:xfrm>
          <a:prstGeom prst="rect">
            <a:avLst/>
          </a:prstGeom>
          <a:noFill/>
          <a:ln w="63500" cmpd="sng">
            <a:solidFill>
              <a:schemeClr val="tx1"/>
            </a:solid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4429124" y="1000108"/>
            <a:ext cx="4714876" cy="78105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7215206" y="142852"/>
            <a:ext cx="1714512" cy="216114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000" fill="hold"/>
                                        <p:tgtEl>
                                          <p:spTgt spid="7170"/>
                                        </p:tgtEl>
                                        <p:attrNameLst>
                                          <p:attrName>ppt_x</p:attrName>
                                        </p:attrNameLst>
                                      </p:cBhvr>
                                      <p:tavLst>
                                        <p:tav tm="0">
                                          <p:val>
                                            <p:strVal val="1+#ppt_w/2"/>
                                          </p:val>
                                        </p:tav>
                                        <p:tav tm="100000">
                                          <p:val>
                                            <p:strVal val="#ppt_x"/>
                                          </p:val>
                                        </p:tav>
                                      </p:tavLst>
                                    </p:anim>
                                    <p:anim calcmode="lin" valueType="num">
                                      <p:cBhvr additive="base">
                                        <p:cTn id="8" dur="10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214282" y="2993901"/>
            <a:ext cx="5286412" cy="3602159"/>
          </a:xfrm>
          <a:prstGeom prst="rect">
            <a:avLst/>
          </a:prstGeom>
          <a:noFill/>
          <a:ln w="63500" cmpd="sng">
            <a:solidFill>
              <a:srgbClr val="FFFF00"/>
            </a:solid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5857884" y="214290"/>
            <a:ext cx="3081329" cy="4099329"/>
          </a:xfrm>
          <a:prstGeom prst="rect">
            <a:avLst/>
          </a:prstGeom>
          <a:noFill/>
          <a:ln w="63500" cmpd="sng">
            <a:solidFill>
              <a:srgbClr val="FFFF00"/>
            </a:solid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571472" y="1000108"/>
            <a:ext cx="4714876" cy="7810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214282" y="3857628"/>
            <a:ext cx="2167905" cy="2732653"/>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3214678" y="2357430"/>
            <a:ext cx="1866883" cy="2483658"/>
          </a:xfrm>
          <a:prstGeom prst="rect">
            <a:avLst/>
          </a:prstGeom>
          <a:noFill/>
          <a:ln w="63500" cmpd="sng">
            <a:solidFill>
              <a:schemeClr val="tx1"/>
            </a:solid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4429124" y="1142984"/>
            <a:ext cx="4714876" cy="7810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928926" y="2643182"/>
            <a:ext cx="1866883" cy="2483658"/>
          </a:xfrm>
          <a:prstGeom prst="rect">
            <a:avLst/>
          </a:prstGeom>
          <a:noFill/>
          <a:ln w="63500" cmpd="sng">
            <a:solidFill>
              <a:schemeClr val="tx1"/>
            </a:solid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2000" fill="hold"/>
                                        <p:tgtEl>
                                          <p:spTgt spid="5123"/>
                                        </p:tgtEl>
                                        <p:attrNameLst>
                                          <p:attrName>ppt_x</p:attrName>
                                        </p:attrNameLst>
                                      </p:cBhvr>
                                      <p:tavLst>
                                        <p:tav tm="0">
                                          <p:val>
                                            <p:strVal val="0-#ppt_w/2"/>
                                          </p:val>
                                        </p:tav>
                                        <p:tav tm="100000">
                                          <p:val>
                                            <p:strVal val="#ppt_x"/>
                                          </p:val>
                                        </p:tav>
                                      </p:tavLst>
                                    </p:anim>
                                    <p:anim calcmode="lin" valueType="num">
                                      <p:cBhvr additive="base">
                                        <p:cTn id="8" dur="20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0"/>
            <a:ext cx="5857916" cy="6894195"/>
          </a:xfrm>
          <a:prstGeom prst="rect">
            <a:avLst/>
          </a:prstGeom>
          <a:noFill/>
        </p:spPr>
        <p:txBody>
          <a:bodyPr wrap="square" lIns="91440" tIns="45720" rIns="91440" bIns="45720">
            <a:spAutoFit/>
          </a:bodyPr>
          <a:lstStyle/>
          <a:p>
            <a:r>
              <a:rPr lang="ru-RU" sz="2600" b="1" dirty="0" smtClean="0">
                <a:solidFill>
                  <a:srgbClr val="7030A0"/>
                </a:solidFill>
              </a:rPr>
              <a:t>	Самое страшное – это Сталинград.  Какое там поле боя? Это город – улицы, дома, подвалы. Попробуй вытащить оттуда раненого! У меня тело было  сплошной синяк. И брюки у меня все в крови. Старшина нам говорит: «Больше нет брюк, и не просите». А у нас брюки все в крови, засохнут и стоят, от крахмала так не стоят, как от крови, порезаться можно. Пятнышка чистого нет, весной сдавать нечего. Горело всё, </a:t>
            </a:r>
            <a:r>
              <a:rPr lang="ru-RU" sz="2600" b="1" smtClean="0">
                <a:solidFill>
                  <a:srgbClr val="7030A0"/>
                </a:solidFill>
              </a:rPr>
              <a:t>на Волге, </a:t>
            </a:r>
            <a:r>
              <a:rPr lang="ru-RU" sz="2600" b="1" dirty="0" smtClean="0">
                <a:solidFill>
                  <a:srgbClr val="7030A0"/>
                </a:solidFill>
              </a:rPr>
              <a:t>горела даже вода. Все горело… В Сталинграде не было ни одного грамма земли, не пропитанного человеческой кровью.</a:t>
            </a:r>
          </a:p>
        </p:txBody>
      </p:sp>
      <p:pic>
        <p:nvPicPr>
          <p:cNvPr id="3" name="Picture 2"/>
          <p:cNvPicPr>
            <a:picLocks noChangeAspect="1" noChangeArrowheads="1"/>
          </p:cNvPicPr>
          <p:nvPr/>
        </p:nvPicPr>
        <p:blipFill>
          <a:blip r:embed="rId2" cstate="print"/>
          <a:srcRect/>
          <a:stretch>
            <a:fillRect/>
          </a:stretch>
        </p:blipFill>
        <p:spPr bwMode="auto">
          <a:xfrm>
            <a:off x="6286512" y="214290"/>
            <a:ext cx="2571768" cy="3241724"/>
          </a:xfrm>
          <a:prstGeom prst="rect">
            <a:avLst/>
          </a:prstGeom>
          <a:noFill/>
          <a:ln w="63500" cmpd="sng">
            <a:solidFill>
              <a:srgbClr val="7030A0"/>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500826" y="3714752"/>
            <a:ext cx="2214578" cy="2946223"/>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0"/>
            <a:ext cx="6000792" cy="6786473"/>
          </a:xfrm>
          <a:prstGeom prst="rect">
            <a:avLst/>
          </a:prstGeom>
          <a:noFill/>
        </p:spPr>
        <p:txBody>
          <a:bodyPr wrap="square" lIns="91440" tIns="45720" rIns="91440" bIns="45720">
            <a:spAutoFit/>
          </a:bodyPr>
          <a:lstStyle/>
          <a:p>
            <a:r>
              <a:rPr lang="ru-RU" sz="3600" dirty="0" smtClean="0">
                <a:solidFill>
                  <a:srgbClr val="7030A0"/>
                </a:solidFill>
              </a:rPr>
              <a:t>	</a:t>
            </a:r>
            <a:r>
              <a:rPr lang="ru-RU" sz="2100" b="1" dirty="0" smtClean="0">
                <a:solidFill>
                  <a:srgbClr val="7030A0"/>
                </a:solidFill>
              </a:rPr>
              <a:t>Солдаты, глядя, что мы такие молодые девчонки, любили подшутить над нами. Послали меня однажды за чаем. Я прихожу к повару. Он на меня смотрит:</a:t>
            </a:r>
          </a:p>
          <a:p>
            <a:r>
              <a:rPr lang="ru-RU" sz="2100" b="1" dirty="0" smtClean="0">
                <a:solidFill>
                  <a:srgbClr val="7030A0"/>
                </a:solidFill>
              </a:rPr>
              <a:t>- Чего пришла?</a:t>
            </a:r>
          </a:p>
          <a:p>
            <a:r>
              <a:rPr lang="ru-RU" sz="2100" b="1" dirty="0" smtClean="0">
                <a:solidFill>
                  <a:srgbClr val="7030A0"/>
                </a:solidFill>
              </a:rPr>
              <a:t>Я говорю:</a:t>
            </a:r>
          </a:p>
          <a:p>
            <a:r>
              <a:rPr lang="ru-RU" sz="2100" b="1" dirty="0" smtClean="0">
                <a:solidFill>
                  <a:srgbClr val="7030A0"/>
                </a:solidFill>
              </a:rPr>
              <a:t>- За </a:t>
            </a:r>
            <a:r>
              <a:rPr lang="ru-RU" sz="2100" b="1" dirty="0" err="1" smtClean="0">
                <a:solidFill>
                  <a:srgbClr val="7030A0"/>
                </a:solidFill>
              </a:rPr>
              <a:t>ча-ем</a:t>
            </a:r>
            <a:r>
              <a:rPr lang="ru-RU" sz="2100" b="1" dirty="0" smtClean="0">
                <a:solidFill>
                  <a:srgbClr val="7030A0"/>
                </a:solidFill>
              </a:rPr>
              <a:t>..</a:t>
            </a:r>
          </a:p>
          <a:p>
            <a:r>
              <a:rPr lang="ru-RU" sz="2100" b="1" dirty="0" smtClean="0">
                <a:solidFill>
                  <a:srgbClr val="7030A0"/>
                </a:solidFill>
              </a:rPr>
              <a:t>- Чай ещё не готов.</a:t>
            </a:r>
          </a:p>
          <a:p>
            <a:r>
              <a:rPr lang="ru-RU" sz="2100" b="1" dirty="0" smtClean="0">
                <a:solidFill>
                  <a:srgbClr val="7030A0"/>
                </a:solidFill>
              </a:rPr>
              <a:t>- А почему?</a:t>
            </a:r>
          </a:p>
          <a:p>
            <a:r>
              <a:rPr lang="ru-RU" sz="2100" b="1" dirty="0" smtClean="0">
                <a:solidFill>
                  <a:srgbClr val="7030A0"/>
                </a:solidFill>
              </a:rPr>
              <a:t> - Повара в котлах моются. Сейчас помоются, будем чай кипятить…</a:t>
            </a:r>
          </a:p>
          <a:p>
            <a:r>
              <a:rPr lang="ru-RU" sz="2100" b="1" dirty="0" smtClean="0">
                <a:solidFill>
                  <a:srgbClr val="7030A0"/>
                </a:solidFill>
              </a:rPr>
              <a:t>	Я приняла это вполне серьёзно, взяла свои вёдра, иду обратно. Встречаю врача.</a:t>
            </a:r>
          </a:p>
          <a:p>
            <a:r>
              <a:rPr lang="ru-RU" sz="2100" b="1" dirty="0" smtClean="0">
                <a:solidFill>
                  <a:srgbClr val="7030A0"/>
                </a:solidFill>
              </a:rPr>
              <a:t>- А чего ты пустая идёшь?</a:t>
            </a:r>
          </a:p>
          <a:p>
            <a:r>
              <a:rPr lang="ru-RU" sz="2100" b="1" dirty="0" smtClean="0">
                <a:solidFill>
                  <a:srgbClr val="7030A0"/>
                </a:solidFill>
              </a:rPr>
              <a:t>Я отвечаю: </a:t>
            </a:r>
          </a:p>
          <a:p>
            <a:r>
              <a:rPr lang="ru-RU" sz="2100" b="1" dirty="0" smtClean="0">
                <a:solidFill>
                  <a:srgbClr val="7030A0"/>
                </a:solidFill>
              </a:rPr>
              <a:t>- Да повара в котлах моются. Чай ещё не готов. </a:t>
            </a:r>
          </a:p>
          <a:p>
            <a:r>
              <a:rPr lang="ru-RU" sz="2100" b="1" dirty="0" smtClean="0">
                <a:solidFill>
                  <a:srgbClr val="7030A0"/>
                </a:solidFill>
              </a:rPr>
              <a:t>Он за голову схватился:</a:t>
            </a:r>
          </a:p>
          <a:p>
            <a:r>
              <a:rPr lang="ru-RU" sz="2100" b="1" dirty="0" smtClean="0">
                <a:solidFill>
                  <a:srgbClr val="7030A0"/>
                </a:solidFill>
              </a:rPr>
              <a:t>- Какие повара в котлах моются?..</a:t>
            </a:r>
          </a:p>
          <a:p>
            <a:r>
              <a:rPr lang="ru-RU" sz="2100" b="1" dirty="0" smtClean="0">
                <a:solidFill>
                  <a:srgbClr val="7030A0"/>
                </a:solidFill>
              </a:rPr>
              <a:t>Вернул меня, выдал хорошенько этому повару, налили мне два ведра чаю.</a:t>
            </a:r>
          </a:p>
        </p:txBody>
      </p:sp>
      <p:pic>
        <p:nvPicPr>
          <p:cNvPr id="3" name="Picture 2"/>
          <p:cNvPicPr>
            <a:picLocks noChangeAspect="1" noChangeArrowheads="1"/>
          </p:cNvPicPr>
          <p:nvPr/>
        </p:nvPicPr>
        <p:blipFill>
          <a:blip r:embed="rId2" cstate="print"/>
          <a:srcRect/>
          <a:stretch>
            <a:fillRect/>
          </a:stretch>
        </p:blipFill>
        <p:spPr bwMode="auto">
          <a:xfrm>
            <a:off x="6500826" y="4000504"/>
            <a:ext cx="2005026" cy="2527344"/>
          </a:xfrm>
          <a:prstGeom prst="rect">
            <a:avLst/>
          </a:prstGeom>
          <a:noFill/>
          <a:ln w="63500" cmpd="sng">
            <a:solidFill>
              <a:srgbClr val="7030A0"/>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072198" y="214290"/>
            <a:ext cx="2857520" cy="3571900"/>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6715172" cy="6817251"/>
          </a:xfrm>
          <a:prstGeom prst="rect">
            <a:avLst/>
          </a:prstGeom>
          <a:noFill/>
        </p:spPr>
        <p:txBody>
          <a:bodyPr wrap="square" lIns="91440" tIns="45720" rIns="91440" bIns="45720">
            <a:spAutoFit/>
          </a:bodyPr>
          <a:lstStyle/>
          <a:p>
            <a:r>
              <a:rPr lang="ru-RU" sz="2000" dirty="0" smtClean="0">
                <a:solidFill>
                  <a:schemeClr val="accent6">
                    <a:lumMod val="50000"/>
                  </a:schemeClr>
                </a:solidFill>
              </a:rPr>
              <a:t>	</a:t>
            </a:r>
            <a:r>
              <a:rPr lang="ru-RU" sz="2300" b="1" dirty="0" smtClean="0">
                <a:solidFill>
                  <a:schemeClr val="accent6">
                    <a:lumMod val="50000"/>
                  </a:schemeClr>
                </a:solidFill>
              </a:rPr>
              <a:t>Двадцать пятого декабря сорок второго года наша дивизия заняла высоту на подступах к Сталинграду. Немцы решили её, во что бы то ни стало  вернуть. Завязался бой. На нас пошли немецкие  танки, но их остановила артиллерия. Немцы откатились назад, на ничейной земле остался раненый лейтенант, артиллерист Костя </a:t>
            </a:r>
            <a:r>
              <a:rPr lang="ru-RU" sz="2300" b="1" dirty="0" err="1" smtClean="0">
                <a:solidFill>
                  <a:schemeClr val="accent6">
                    <a:lumMod val="50000"/>
                  </a:schemeClr>
                </a:solidFill>
              </a:rPr>
              <a:t>Худов</a:t>
            </a:r>
            <a:r>
              <a:rPr lang="ru-RU" sz="2300" b="1" dirty="0" smtClean="0">
                <a:solidFill>
                  <a:schemeClr val="accent6">
                    <a:lumMod val="50000"/>
                  </a:schemeClr>
                </a:solidFill>
              </a:rPr>
              <a:t>. Санитаров, которые пытались вынести его, убило.  Поползли две овчарки-санитарки, но их тоже убило. И тогда я, сняв ушанку, стала во весь рост, сначала тихо, а потом всё громче запела нашу любимую довоенную песню «Я на подвиг тебя провожала». Умолкло всё с обеих сторон – и с нашей, и с немецкой. Подошла к Косте, нагнулась, положила на санки – волокуши и поползла к нашим. Иду, а сама думаю: «Только бы не в спину, пусть лучше в голову стреляют». Но не раздалось ни одного выстрела, пока не дошла до наших…</a:t>
            </a:r>
            <a:endParaRPr lang="ru-RU" sz="2300" dirty="0" smtClean="0">
              <a:solidFill>
                <a:schemeClr val="accent6">
                  <a:lumMod val="50000"/>
                </a:schemeClr>
              </a:solidFill>
            </a:endParaRPr>
          </a:p>
        </p:txBody>
      </p:sp>
      <p:pic>
        <p:nvPicPr>
          <p:cNvPr id="5" name="Picture 3"/>
          <p:cNvPicPr>
            <a:picLocks noChangeAspect="1" noChangeArrowheads="1"/>
          </p:cNvPicPr>
          <p:nvPr/>
        </p:nvPicPr>
        <p:blipFill>
          <a:blip r:embed="rId2" cstate="print"/>
          <a:srcRect/>
          <a:stretch>
            <a:fillRect/>
          </a:stretch>
        </p:blipFill>
        <p:spPr bwMode="auto">
          <a:xfrm>
            <a:off x="6929454" y="214290"/>
            <a:ext cx="1999788" cy="2660471"/>
          </a:xfrm>
          <a:prstGeom prst="rect">
            <a:avLst/>
          </a:prstGeom>
          <a:noFill/>
          <a:ln w="63500" cmpd="sng">
            <a:solidFill>
              <a:srgbClr val="7030A0"/>
            </a:solid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000892" y="4286256"/>
            <a:ext cx="1857388" cy="2341245"/>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04977" cy="6740307"/>
          </a:xfrm>
          <a:prstGeom prst="rect">
            <a:avLst/>
          </a:prstGeom>
          <a:noFill/>
        </p:spPr>
        <p:txBody>
          <a:bodyPr wrap="none" lIns="91440" tIns="45720" rIns="91440" bIns="45720">
            <a:spAutoFit/>
          </a:bodyPr>
          <a:lstStyle/>
          <a:p>
            <a:r>
              <a:rPr lang="ru-RU" sz="3600" b="1" dirty="0" smtClean="0">
                <a:solidFill>
                  <a:srgbClr val="7030A0"/>
                </a:solidFill>
              </a:rPr>
              <a:t>Жди меня, и я вернусь.</a:t>
            </a:r>
          </a:p>
          <a:p>
            <a:r>
              <a:rPr lang="ru-RU" sz="3600" b="1" dirty="0" smtClean="0">
                <a:solidFill>
                  <a:srgbClr val="7030A0"/>
                </a:solidFill>
              </a:rPr>
              <a:t>Только очень жди,</a:t>
            </a:r>
          </a:p>
          <a:p>
            <a:r>
              <a:rPr lang="ru-RU" sz="3600" b="1" dirty="0" smtClean="0">
                <a:solidFill>
                  <a:srgbClr val="7030A0"/>
                </a:solidFill>
              </a:rPr>
              <a:t>Жди, когда наводят грусть</a:t>
            </a:r>
          </a:p>
          <a:p>
            <a:r>
              <a:rPr lang="ru-RU" sz="3600" b="1" dirty="0" smtClean="0">
                <a:solidFill>
                  <a:srgbClr val="7030A0"/>
                </a:solidFill>
              </a:rPr>
              <a:t>Жёлтые дожди,</a:t>
            </a:r>
          </a:p>
          <a:p>
            <a:r>
              <a:rPr lang="ru-RU" sz="3600" b="1" dirty="0" smtClean="0">
                <a:solidFill>
                  <a:srgbClr val="7030A0"/>
                </a:solidFill>
              </a:rPr>
              <a:t>Жди, когда снега метут,</a:t>
            </a:r>
          </a:p>
          <a:p>
            <a:r>
              <a:rPr lang="ru-RU" sz="3600" b="1" dirty="0" smtClean="0">
                <a:solidFill>
                  <a:srgbClr val="7030A0"/>
                </a:solidFill>
              </a:rPr>
              <a:t>Жди, когда жара,</a:t>
            </a:r>
          </a:p>
          <a:p>
            <a:r>
              <a:rPr lang="ru-RU" sz="3600" b="1" dirty="0" smtClean="0">
                <a:solidFill>
                  <a:srgbClr val="7030A0"/>
                </a:solidFill>
              </a:rPr>
              <a:t>Жди, когда других не ждут,</a:t>
            </a:r>
          </a:p>
          <a:p>
            <a:r>
              <a:rPr lang="ru-RU" sz="3600" b="1" dirty="0" smtClean="0">
                <a:solidFill>
                  <a:srgbClr val="7030A0"/>
                </a:solidFill>
              </a:rPr>
              <a:t>Позабыв вчера.</a:t>
            </a:r>
          </a:p>
          <a:p>
            <a:r>
              <a:rPr lang="ru-RU" sz="3600" b="1" dirty="0" smtClean="0">
                <a:solidFill>
                  <a:srgbClr val="7030A0"/>
                </a:solidFill>
              </a:rPr>
              <a:t>Жди, когда из дальних мест</a:t>
            </a:r>
          </a:p>
          <a:p>
            <a:r>
              <a:rPr lang="ru-RU" sz="3600" b="1" dirty="0" smtClean="0">
                <a:solidFill>
                  <a:srgbClr val="7030A0"/>
                </a:solidFill>
              </a:rPr>
              <a:t>Писем не придёт,</a:t>
            </a:r>
          </a:p>
          <a:p>
            <a:r>
              <a:rPr lang="ru-RU" sz="3600" b="1" dirty="0" smtClean="0">
                <a:solidFill>
                  <a:srgbClr val="7030A0"/>
                </a:solidFill>
              </a:rPr>
              <a:t>Жди, когда уж надоест</a:t>
            </a:r>
          </a:p>
          <a:p>
            <a:r>
              <a:rPr lang="ru-RU" sz="3600" b="1" dirty="0" smtClean="0">
                <a:solidFill>
                  <a:srgbClr val="7030A0"/>
                </a:solidFill>
              </a:rPr>
              <a:t>Всем, кто вместе ждёт.</a:t>
            </a:r>
          </a:p>
        </p:txBody>
      </p:sp>
      <p:pic>
        <p:nvPicPr>
          <p:cNvPr id="3" name="Picture 2"/>
          <p:cNvPicPr>
            <a:picLocks noChangeAspect="1" noChangeArrowheads="1"/>
          </p:cNvPicPr>
          <p:nvPr/>
        </p:nvPicPr>
        <p:blipFill>
          <a:blip r:embed="rId2" cstate="print"/>
          <a:srcRect/>
          <a:stretch>
            <a:fillRect/>
          </a:stretch>
        </p:blipFill>
        <p:spPr bwMode="auto">
          <a:xfrm>
            <a:off x="6143636" y="214290"/>
            <a:ext cx="2571768" cy="3241724"/>
          </a:xfrm>
          <a:prstGeom prst="rect">
            <a:avLst/>
          </a:prstGeom>
          <a:noFill/>
          <a:ln w="63500" cmpd="sng">
            <a:solidFill>
              <a:srgbClr val="7030A0"/>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357950" y="3714751"/>
            <a:ext cx="2214578" cy="2946223"/>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285720" y="214290"/>
            <a:ext cx="8572560" cy="4429156"/>
          </a:xfrm>
          <a:prstGeom prst="ellipseRibbon2">
            <a:avLst/>
          </a:prstGeom>
          <a:solidFill>
            <a:schemeClr val="accent3">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86050" y="142852"/>
            <a:ext cx="3498330" cy="341632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Песни</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военных</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ет</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«Катюша»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6215074" y="3248904"/>
            <a:ext cx="2714644" cy="3421820"/>
          </a:xfrm>
          <a:prstGeom prst="rect">
            <a:avLst/>
          </a:prstGeom>
          <a:noFill/>
          <a:ln w="63500" cmpd="sng">
            <a:solidFill>
              <a:srgbClr val="7030A0"/>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214282" y="3334594"/>
            <a:ext cx="2500330" cy="3326381"/>
          </a:xfrm>
          <a:prstGeom prst="rect">
            <a:avLst/>
          </a:prstGeom>
          <a:noFill/>
          <a:ln w="63500" cmpd="sng">
            <a:solidFill>
              <a:srgbClr val="7030A0"/>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928926" y="2643182"/>
            <a:ext cx="1866883" cy="2483658"/>
          </a:xfrm>
          <a:prstGeom prst="rect">
            <a:avLst/>
          </a:prstGeom>
          <a:noFill/>
          <a:ln w="63500" cmpd="sng">
            <a:solidFill>
              <a:schemeClr val="tx1"/>
            </a:solid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4429124" y="1000108"/>
            <a:ext cx="4714876" cy="7810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2000" fill="hold"/>
                                        <p:tgtEl>
                                          <p:spTgt spid="5123"/>
                                        </p:tgtEl>
                                        <p:attrNameLst>
                                          <p:attrName>ppt_x</p:attrName>
                                        </p:attrNameLst>
                                      </p:cBhvr>
                                      <p:tavLst>
                                        <p:tav tm="0">
                                          <p:val>
                                            <p:strVal val="0-#ppt_w/2"/>
                                          </p:val>
                                        </p:tav>
                                        <p:tav tm="100000">
                                          <p:val>
                                            <p:strVal val="#ppt_x"/>
                                          </p:val>
                                        </p:tav>
                                      </p:tavLst>
                                    </p:anim>
                                    <p:anim calcmode="lin" valueType="num">
                                      <p:cBhvr additive="base">
                                        <p:cTn id="8" dur="20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133</TotalTime>
  <Words>78</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www.PHILka.RU</cp:lastModifiedBy>
  <cp:revision>55</cp:revision>
  <dcterms:modified xsi:type="dcterms:W3CDTF">2012-02-17T10:46:59Z</dcterms:modified>
</cp:coreProperties>
</file>