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7" r:id="rId3"/>
    <p:sldId id="268" r:id="rId4"/>
    <p:sldId id="258" r:id="rId5"/>
    <p:sldId id="259" r:id="rId6"/>
    <p:sldId id="271" r:id="rId7"/>
    <p:sldId id="272" r:id="rId8"/>
    <p:sldId id="261" r:id="rId9"/>
    <p:sldId id="262" r:id="rId10"/>
    <p:sldId id="263" r:id="rId11"/>
    <p:sldId id="264" r:id="rId12"/>
    <p:sldId id="273" r:id="rId13"/>
    <p:sldId id="270" r:id="rId14"/>
    <p:sldId id="266" r:id="rId15"/>
    <p:sldId id="276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990033"/>
    <a:srgbClr val="E2A85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A91CB-8B84-4715-A846-4295C1D0768C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9F083-AAE4-4290-A3E8-D2028EDCA3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9F083-AAE4-4290-A3E8-D2028EDCA3C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9F083-AAE4-4290-A3E8-D2028EDCA3C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9F083-AAE4-4290-A3E8-D2028EDCA3C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33DCD-C11F-4C93-A44B-97F166BDF42A}" type="datetimeFigureOut">
              <a:rPr lang="ru-RU" smtClean="0"/>
              <a:pPr/>
              <a:t>14.09.2014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C013A42-5D86-495A-9126-7E4377520A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ded-morozko.ru/kost-7.htm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ded2008moroz.mylivepage.r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echnir.ru/img_aux/nestandart1.jpg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hyperlink" Target="http://images.yandex.ru/yandsearch?rpt=simage&amp;img_url=i47.beon.ru/33/91/229133/0/24241500/1438_podsvechnik_016138_01_big.jpeg&amp;text=%D0%9A%D0%B0%D1%80%D1%82%D0%B8%D0%BD%D1%8B%20%D0%BF%D0%BE%D0%B4%D1%81%D0%B2%D0%B5%D1%87%D0%BD%D0%B8%D0%BA%D0%BE%D0%B2&amp;spsite=www.7granei.ru&amp;p=4" TargetMode="External"/><Relationship Id="rId7" Type="http://schemas.openxmlformats.org/officeDocument/2006/relationships/hyperlink" Target="http://images.yandex.ru/yandsearch?rpt=simage&amp;img_url=img-2007-07.photosight.ru/16/2198364.jpg&amp;text=%D0%9A%D0%B0%D1%80%D1%82%D0%B8%D0%BD%D1%8B%20%D0%BF%D0%BE%D0%B4%D1%81%D0%B2%D0%B5%D1%87%D0%BD%D0%B8%D0%BA%D0%BE%D0%B2&amp;spsite=www.photosight.ru&amp;p=15" TargetMode="External"/><Relationship Id="rId12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hyperlink" Target="http://images.yandex.ru/yandsearch?rpt=simage&amp;img_url=alexvk.ru/ira/img/podarki/podsvechnik.jpg&amp;text=%D0%9A%D0%B0%D1%80%D1%82%D0%B8%D0%BD%D1%8B%20%D0%BF%D0%BE%D0%B4%D1%81%D0%B2%D0%B5%D1%87%D0%BD%D0%B8%D0%BA%D0%BE%D0%B2&amp;spsite=alexvk.ru&amp;p=6" TargetMode="External"/><Relationship Id="rId5" Type="http://schemas.openxmlformats.org/officeDocument/2006/relationships/hyperlink" Target="http://images.yandex.ru/yandsearch?rpt=simage&amp;img_url=www.venezia-murano.ru/db.img/catalog/img-medium/podsvechnik.59511.jpeg&amp;text=%D0%9A%D0%B0%D1%80%D1%82%D0%B8%D0%BD%D1%8B%20%D0%BF%D0%BE%D0%B4%D1%81%D0%B2%D0%B5%D1%87%D0%BD%D0%B8%D0%BA%D0%BE%D0%B2&amp;spsite=www.venezia-murano.ru&amp;p=2" TargetMode="External"/><Relationship Id="rId10" Type="http://schemas.openxmlformats.org/officeDocument/2006/relationships/image" Target="../media/image16.jpeg"/><Relationship Id="rId4" Type="http://schemas.openxmlformats.org/officeDocument/2006/relationships/image" Target="../media/image13.jpeg"/><Relationship Id="rId9" Type="http://schemas.openxmlformats.org/officeDocument/2006/relationships/hyperlink" Target="http://images.yandex.ru/yandsearch?rpt=simage&amp;img_url=content.foto.mail.ru/mail/anna_gayatri/2/i-31.jpg&amp;text=%D0%9A%D0%B0%D1%80%D1%82%D0%B8%D0%BD%D1%8B%20%D0%BF%D0%BE%D0%B4%D1%81%D0%B2%D0%B5%D1%87%D0%BD%D0%B8%D0%BA%D0%BE%D0%B2&amp;spsite=foto.mail.ru&amp;p=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99"/>
                </a:solidFill>
              </a:rPr>
              <a:t>Картон </a:t>
            </a:r>
            <a:r>
              <a:rPr lang="ru-RU" dirty="0" err="1" smtClean="0">
                <a:solidFill>
                  <a:srgbClr val="CC0099"/>
                </a:solidFill>
              </a:rPr>
              <a:t>болгаш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бойдус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материалдары-биле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ажыл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986614" cy="2597632"/>
          </a:xfrm>
        </p:spPr>
        <p:txBody>
          <a:bodyPr>
            <a:normAutofit fontScale="92500"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Темазы</a:t>
            </a:r>
            <a:r>
              <a:rPr lang="ru-RU" sz="5400" b="1" dirty="0" smtClean="0">
                <a:solidFill>
                  <a:srgbClr val="FF0000"/>
                </a:solidFill>
              </a:rPr>
              <a:t>: Белек «</a:t>
            </a:r>
            <a:r>
              <a:rPr lang="ru-RU" sz="5400" b="1" dirty="0" err="1" smtClean="0">
                <a:solidFill>
                  <a:srgbClr val="FF0000"/>
                </a:solidFill>
              </a:rPr>
              <a:t>Колду</a:t>
            </a:r>
            <a:r>
              <a:rPr lang="ru-RU" sz="5400" b="1" dirty="0" smtClean="0">
                <a:solidFill>
                  <a:srgbClr val="FF0000"/>
                </a:solidFill>
              </a:rPr>
              <a:t>»</a:t>
            </a:r>
          </a:p>
          <a:p>
            <a:r>
              <a:rPr lang="ru-RU" sz="2600" b="1" dirty="0" smtClean="0">
                <a:solidFill>
                  <a:schemeClr val="bg1"/>
                </a:solidFill>
              </a:rPr>
              <a:t>Выполнила: учитель начальных </a:t>
            </a:r>
            <a:r>
              <a:rPr lang="ru-RU" sz="2600" b="1" dirty="0" err="1" smtClean="0">
                <a:solidFill>
                  <a:schemeClr val="bg1"/>
                </a:solidFill>
              </a:rPr>
              <a:t>классовМБОУ</a:t>
            </a:r>
            <a:r>
              <a:rPr lang="ru-RU" sz="26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 err="1" smtClean="0">
                <a:solidFill>
                  <a:schemeClr val="bg1"/>
                </a:solidFill>
              </a:rPr>
              <a:t>Моген-Буренской</a:t>
            </a:r>
            <a:r>
              <a:rPr lang="ru-RU" sz="2600" b="1" dirty="0" smtClean="0">
                <a:solidFill>
                  <a:schemeClr val="bg1"/>
                </a:solidFill>
              </a:rPr>
              <a:t> СОШ</a:t>
            </a:r>
          </a:p>
          <a:p>
            <a:r>
              <a:rPr lang="ru-RU" sz="2600" b="1" dirty="0" err="1" smtClean="0">
                <a:solidFill>
                  <a:schemeClr val="bg1"/>
                </a:solidFill>
              </a:rPr>
              <a:t>с</a:t>
            </a:r>
            <a:r>
              <a:rPr lang="ru-RU" sz="2600" b="1" dirty="0" err="1" smtClean="0">
                <a:solidFill>
                  <a:schemeClr val="bg1"/>
                </a:solidFill>
              </a:rPr>
              <a:t>.Кызыл-Хая</a:t>
            </a:r>
            <a:r>
              <a:rPr lang="ru-RU" sz="26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 err="1" smtClean="0">
                <a:solidFill>
                  <a:schemeClr val="bg1"/>
                </a:solidFill>
              </a:rPr>
              <a:t>Монгун-Тайгинского</a:t>
            </a:r>
            <a:r>
              <a:rPr lang="ru-RU" sz="2600" b="1" dirty="0" smtClean="0">
                <a:solidFill>
                  <a:schemeClr val="bg1"/>
                </a:solidFill>
              </a:rPr>
              <a:t> </a:t>
            </a:r>
            <a:r>
              <a:rPr lang="ru-RU" sz="2600" b="1" dirty="0" err="1" smtClean="0">
                <a:solidFill>
                  <a:schemeClr val="bg1"/>
                </a:solidFill>
              </a:rPr>
              <a:t>кожууна</a:t>
            </a:r>
            <a:endParaRPr lang="ru-RU" sz="2600" b="1" dirty="0" smtClean="0">
              <a:solidFill>
                <a:schemeClr val="bg1"/>
              </a:solidFill>
            </a:endParaRPr>
          </a:p>
          <a:p>
            <a:r>
              <a:rPr lang="ru-RU" sz="2600" b="1" dirty="0" err="1" smtClean="0">
                <a:solidFill>
                  <a:srgbClr val="C00000"/>
                </a:solidFill>
              </a:rPr>
              <a:t>Ооржак</a:t>
            </a: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2600" b="1" dirty="0" err="1" smtClean="0">
                <a:solidFill>
                  <a:srgbClr val="C00000"/>
                </a:solidFill>
              </a:rPr>
              <a:t>Аржаана</a:t>
            </a:r>
            <a:r>
              <a:rPr lang="ru-RU" sz="2600" b="1" dirty="0" smtClean="0">
                <a:solidFill>
                  <a:srgbClr val="C00000"/>
                </a:solidFill>
              </a:rPr>
              <a:t> Николаевна </a:t>
            </a:r>
            <a:endParaRPr lang="ru-RU" sz="2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Практиктиг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ажыл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1. </a:t>
            </a:r>
            <a:r>
              <a:rPr lang="ru-RU" dirty="0" err="1" smtClean="0">
                <a:solidFill>
                  <a:srgbClr val="FFC000"/>
                </a:solidFill>
              </a:rPr>
              <a:t>Ажылдын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анализи</a:t>
            </a:r>
            <a:r>
              <a:rPr lang="ru-RU" dirty="0" smtClean="0">
                <a:solidFill>
                  <a:srgbClr val="FFC000"/>
                </a:solidFill>
              </a:rPr>
              <a:t>: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err="1" smtClean="0">
                <a:solidFill>
                  <a:srgbClr val="990033"/>
                </a:solidFill>
              </a:rPr>
              <a:t>Ажылывыс</a:t>
            </a:r>
            <a:r>
              <a:rPr lang="ru-RU" sz="3200" b="1" dirty="0" smtClean="0">
                <a:solidFill>
                  <a:srgbClr val="990033"/>
                </a:solidFill>
              </a:rPr>
              <a:t> каш </a:t>
            </a:r>
            <a:r>
              <a:rPr lang="ru-RU" sz="3200" b="1" dirty="0" err="1" smtClean="0">
                <a:solidFill>
                  <a:srgbClr val="990033"/>
                </a:solidFill>
              </a:rPr>
              <a:t>кезектен</a:t>
            </a:r>
            <a:r>
              <a:rPr lang="ru-RU" sz="3200" b="1" dirty="0" smtClean="0">
                <a:solidFill>
                  <a:srgbClr val="990033"/>
                </a:solidFill>
              </a:rPr>
              <a:t> </a:t>
            </a:r>
            <a:r>
              <a:rPr lang="ru-RU" sz="3200" b="1" dirty="0" err="1" smtClean="0">
                <a:solidFill>
                  <a:srgbClr val="990033"/>
                </a:solidFill>
              </a:rPr>
              <a:t>тургустунган-дыр</a:t>
            </a:r>
            <a:r>
              <a:rPr lang="ru-RU" sz="3200" b="1" dirty="0" smtClean="0">
                <a:solidFill>
                  <a:srgbClr val="990033"/>
                </a:solidFill>
              </a:rPr>
              <a:t>?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1. </a:t>
            </a:r>
            <a:r>
              <a:rPr lang="ru-RU" sz="3200" b="1" dirty="0" err="1" smtClean="0">
                <a:solidFill>
                  <a:srgbClr val="0070C0"/>
                </a:solidFill>
              </a:rPr>
              <a:t>Кырыкы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кезээ</a:t>
            </a:r>
            <a:r>
              <a:rPr lang="ru-RU" sz="3200" b="1" dirty="0" smtClean="0">
                <a:solidFill>
                  <a:srgbClr val="0070C0"/>
                </a:solidFill>
              </a:rPr>
              <a:t> 3 </a:t>
            </a:r>
            <a:r>
              <a:rPr lang="ru-RU" sz="3200" b="1" dirty="0" err="1" smtClean="0">
                <a:solidFill>
                  <a:srgbClr val="0070C0"/>
                </a:solidFill>
              </a:rPr>
              <a:t>улуг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тогериктен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тургустунган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2.Адаанда </a:t>
            </a:r>
            <a:r>
              <a:rPr lang="ru-RU" sz="3200" b="1" dirty="0" err="1" smtClean="0">
                <a:solidFill>
                  <a:srgbClr val="0070C0"/>
                </a:solidFill>
              </a:rPr>
              <a:t>кырынга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бодаарга</a:t>
            </a:r>
            <a:r>
              <a:rPr lang="ru-RU" sz="3200" b="1" dirty="0" smtClean="0">
                <a:solidFill>
                  <a:srgbClr val="0070C0"/>
                </a:solidFill>
              </a:rPr>
              <a:t>  </a:t>
            </a:r>
            <a:r>
              <a:rPr lang="ru-RU" sz="3200" b="1" dirty="0" err="1" smtClean="0">
                <a:solidFill>
                  <a:srgbClr val="0070C0"/>
                </a:solidFill>
              </a:rPr>
              <a:t>бичии</a:t>
            </a:r>
            <a:r>
              <a:rPr lang="ru-RU" sz="3200" b="1" dirty="0" smtClean="0">
                <a:solidFill>
                  <a:srgbClr val="0070C0"/>
                </a:solidFill>
              </a:rPr>
              <a:t> 2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</a:t>
            </a:r>
            <a:r>
              <a:rPr lang="ru-RU" sz="3200" b="1" dirty="0" smtClean="0">
                <a:solidFill>
                  <a:srgbClr val="0070C0"/>
                </a:solidFill>
              </a:rPr>
              <a:t> бар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3.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Тогериктин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ортузунга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кнопканы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кадаар</a:t>
            </a:r>
            <a:r>
              <a:rPr lang="ru-RU" sz="3200" b="1" dirty="0" smtClean="0">
                <a:solidFill>
                  <a:srgbClr val="0070C0"/>
                </a:solidFill>
              </a:rPr>
              <a:t> бис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4.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Тогериктин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кыдыгларын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долгандыр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бойдус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материалдарын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ажыглап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тургаш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каастаан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5. </a:t>
            </a:r>
            <a:r>
              <a:rPr lang="ru-RU" sz="3200" b="1" dirty="0" err="1" smtClean="0">
                <a:solidFill>
                  <a:srgbClr val="0070C0"/>
                </a:solidFill>
              </a:rPr>
              <a:t>Ортузунда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кнопкага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лааны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кадаар</a:t>
            </a:r>
            <a:r>
              <a:rPr lang="ru-RU" sz="3200" b="1" dirty="0" smtClean="0">
                <a:solidFill>
                  <a:srgbClr val="0070C0"/>
                </a:solidFill>
              </a:rPr>
              <a:t> бис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99"/>
                </a:solidFill>
              </a:rPr>
              <a:t>2.  </a:t>
            </a:r>
            <a:r>
              <a:rPr lang="ru-RU" dirty="0" err="1" smtClean="0">
                <a:solidFill>
                  <a:srgbClr val="CC0099"/>
                </a:solidFill>
              </a:rPr>
              <a:t>Айтырыг</a:t>
            </a:r>
            <a:r>
              <a:rPr lang="ru-RU" dirty="0" smtClean="0">
                <a:solidFill>
                  <a:srgbClr val="CC0099"/>
                </a:solidFill>
              </a:rPr>
              <a:t> – </a:t>
            </a:r>
            <a:r>
              <a:rPr lang="ru-RU" dirty="0" err="1" smtClean="0">
                <a:solidFill>
                  <a:srgbClr val="CC0099"/>
                </a:solidFill>
              </a:rPr>
              <a:t>харыы</a:t>
            </a:r>
            <a:r>
              <a:rPr lang="ru-RU" dirty="0" smtClean="0">
                <a:solidFill>
                  <a:srgbClr val="CC0099"/>
                </a:solidFill>
              </a:rPr>
              <a:t>: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1. </a:t>
            </a:r>
            <a:r>
              <a:rPr lang="ru-RU" sz="3200" b="1" dirty="0" err="1" smtClean="0">
                <a:solidFill>
                  <a:srgbClr val="0070C0"/>
                </a:solidFill>
              </a:rPr>
              <a:t>Чуге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улуг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тогериктин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ортузунда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бичии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шыйып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кааныл</a:t>
            </a:r>
            <a:r>
              <a:rPr lang="ru-RU" sz="3200" b="1" dirty="0" smtClean="0">
                <a:solidFill>
                  <a:srgbClr val="0070C0"/>
                </a:solidFill>
              </a:rPr>
              <a:t>?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2. </a:t>
            </a:r>
            <a:r>
              <a:rPr lang="ru-RU" sz="3200" b="1" dirty="0" err="1" smtClean="0">
                <a:solidFill>
                  <a:srgbClr val="0070C0"/>
                </a:solidFill>
              </a:rPr>
              <a:t>Чуге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улуг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тогериктернин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адаанче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бичии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тогериктерни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чыпшырар</a:t>
            </a:r>
            <a:r>
              <a:rPr lang="ru-RU" sz="3200" b="1" dirty="0" smtClean="0">
                <a:solidFill>
                  <a:srgbClr val="0070C0"/>
                </a:solidFill>
              </a:rPr>
              <a:t> бис?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3. Колдуну  </a:t>
            </a:r>
            <a:r>
              <a:rPr lang="ru-RU" sz="3200" b="1" dirty="0" err="1" smtClean="0">
                <a:solidFill>
                  <a:srgbClr val="0070C0"/>
                </a:solidFill>
              </a:rPr>
              <a:t>будуп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болур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бе</a:t>
            </a:r>
            <a:r>
              <a:rPr lang="ru-RU" sz="3200" b="1" dirty="0" smtClean="0">
                <a:solidFill>
                  <a:srgbClr val="0070C0"/>
                </a:solidFill>
              </a:rPr>
              <a:t>?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4. А </a:t>
            </a:r>
            <a:r>
              <a:rPr lang="ru-RU" sz="3200" b="1" dirty="0" err="1" smtClean="0">
                <a:solidFill>
                  <a:srgbClr val="0070C0"/>
                </a:solidFill>
              </a:rPr>
              <a:t>чочагайларны</a:t>
            </a:r>
            <a:r>
              <a:rPr lang="ru-RU" sz="3200" b="1" dirty="0" smtClean="0">
                <a:solidFill>
                  <a:srgbClr val="0070C0"/>
                </a:solidFill>
              </a:rPr>
              <a:t> (</a:t>
            </a:r>
            <a:r>
              <a:rPr lang="ru-RU" sz="3200" b="1" dirty="0" err="1" smtClean="0">
                <a:solidFill>
                  <a:srgbClr val="0070C0"/>
                </a:solidFill>
              </a:rPr>
              <a:t>оске-даа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бойдус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материалдарын</a:t>
            </a:r>
            <a:r>
              <a:rPr lang="ru-RU" sz="3200" b="1" dirty="0" smtClean="0">
                <a:solidFill>
                  <a:srgbClr val="0070C0"/>
                </a:solidFill>
              </a:rPr>
              <a:t>) </a:t>
            </a:r>
            <a:r>
              <a:rPr lang="ru-RU" sz="3200" b="1" dirty="0" err="1" smtClean="0">
                <a:solidFill>
                  <a:srgbClr val="0070C0"/>
                </a:solidFill>
              </a:rPr>
              <a:t>канчаар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быжыглаар</a:t>
            </a:r>
            <a:r>
              <a:rPr lang="ru-RU" sz="3200" b="1" dirty="0" smtClean="0">
                <a:solidFill>
                  <a:srgbClr val="0070C0"/>
                </a:solidFill>
              </a:rPr>
              <a:t> бис?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55576" y="548680"/>
            <a:ext cx="2304256" cy="20665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2123728" y="2708920"/>
            <a:ext cx="2016224" cy="2376264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араллелограмм 3"/>
          <p:cNvSpPr/>
          <p:nvPr/>
        </p:nvSpPr>
        <p:spPr>
          <a:xfrm>
            <a:off x="4716016" y="908720"/>
            <a:ext cx="2160240" cy="1562472"/>
          </a:xfrm>
          <a:prstGeom prst="parallelogra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ердце 4"/>
          <p:cNvSpPr/>
          <p:nvPr/>
        </p:nvSpPr>
        <p:spPr>
          <a:xfrm>
            <a:off x="6012160" y="2708920"/>
            <a:ext cx="2736304" cy="2376264"/>
          </a:xfrm>
          <a:prstGeom prst="heart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    План – биле </a:t>
            </a:r>
            <a:r>
              <a:rPr lang="ru-RU" dirty="0" err="1" smtClean="0">
                <a:solidFill>
                  <a:srgbClr val="00B050"/>
                </a:solidFill>
              </a:rPr>
              <a:t>ажылда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9685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        1.Шаблонну </a:t>
            </a:r>
            <a:r>
              <a:rPr lang="ru-RU" sz="3600" b="1" dirty="0" err="1" smtClean="0">
                <a:solidFill>
                  <a:srgbClr val="0070C0"/>
                </a:solidFill>
              </a:rPr>
              <a:t>ажыглап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тургаш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тогериктерни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арыг</a:t>
            </a:r>
            <a:r>
              <a:rPr lang="ru-RU" sz="3600" b="1" dirty="0" smtClean="0">
                <a:solidFill>
                  <a:srgbClr val="0070C0"/>
                </a:solidFill>
              </a:rPr>
              <a:t>, </a:t>
            </a:r>
            <a:r>
              <a:rPr lang="ru-RU" sz="3600" b="1" dirty="0" err="1" smtClean="0">
                <a:solidFill>
                  <a:srgbClr val="0070C0"/>
                </a:solidFill>
              </a:rPr>
              <a:t>шын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кылдыр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шый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2.Шыйыг </a:t>
            </a:r>
            <a:r>
              <a:rPr lang="ru-RU" sz="3600" b="1" dirty="0" err="1" smtClean="0">
                <a:solidFill>
                  <a:srgbClr val="0070C0"/>
                </a:solidFill>
              </a:rPr>
              <a:t>аайы-биле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чазыг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чокка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кес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3. </a:t>
            </a:r>
            <a:r>
              <a:rPr lang="ru-RU" sz="3600" b="1" dirty="0" err="1" smtClean="0">
                <a:solidFill>
                  <a:srgbClr val="0070C0"/>
                </a:solidFill>
              </a:rPr>
              <a:t>Тогериктерни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чыпшыр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хырбала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4. </a:t>
            </a:r>
            <a:r>
              <a:rPr lang="ru-RU" sz="3600" b="1" dirty="0" err="1" smtClean="0">
                <a:solidFill>
                  <a:srgbClr val="0070C0"/>
                </a:solidFill>
              </a:rPr>
              <a:t>Тогериктин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ортузунга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кнопканы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када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5. </a:t>
            </a:r>
            <a:r>
              <a:rPr lang="ru-RU" sz="3600" b="1" dirty="0" err="1" smtClean="0">
                <a:solidFill>
                  <a:srgbClr val="0070C0"/>
                </a:solidFill>
              </a:rPr>
              <a:t>Бодуннун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чогаадыкчы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чоруунну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ажыглап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тургаш</a:t>
            </a:r>
            <a:r>
              <a:rPr lang="ru-RU" sz="3600" b="1" dirty="0" smtClean="0">
                <a:solidFill>
                  <a:srgbClr val="0070C0"/>
                </a:solidFill>
              </a:rPr>
              <a:t>, </a:t>
            </a:r>
            <a:r>
              <a:rPr lang="ru-RU" sz="3600" b="1" dirty="0" err="1" smtClean="0">
                <a:solidFill>
                  <a:srgbClr val="0070C0"/>
                </a:solidFill>
              </a:rPr>
              <a:t>бойдус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материалдары-биле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кааста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7380312" y="1700808"/>
            <a:ext cx="914400" cy="7200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7884368" y="2924944"/>
            <a:ext cx="914400" cy="7200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308304" y="3501008"/>
            <a:ext cx="648072" cy="648072"/>
          </a:xfrm>
          <a:prstGeom prst="triangle">
            <a:avLst>
              <a:gd name="adj" fmla="val 467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8172400" y="4077072"/>
            <a:ext cx="576064" cy="6480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5940152" y="5517232"/>
            <a:ext cx="576064" cy="57606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6660232" y="5517232"/>
            <a:ext cx="576064" cy="57606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sneguroschka.ucoz.ru/VSE/18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6815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лыбающееся лицо 3"/>
          <p:cNvSpPr/>
          <p:nvPr/>
        </p:nvSpPr>
        <p:spPr>
          <a:xfrm>
            <a:off x="5652120" y="1268760"/>
            <a:ext cx="1562472" cy="13681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5724128" y="2636912"/>
            <a:ext cx="1562472" cy="128816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2983801">
            <a:off x="5170977" y="2709288"/>
            <a:ext cx="722651" cy="114995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9007590">
            <a:off x="7137665" y="2689864"/>
            <a:ext cx="640890" cy="12277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5580112" y="3933056"/>
            <a:ext cx="792088" cy="1058416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данные 8"/>
          <p:cNvSpPr/>
          <p:nvPr/>
        </p:nvSpPr>
        <p:spPr>
          <a:xfrm>
            <a:off x="6444208" y="3933056"/>
            <a:ext cx="648072" cy="104469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979712" y="476672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err="1" smtClean="0">
                <a:solidFill>
                  <a:srgbClr val="7030A0"/>
                </a:solidFill>
              </a:rPr>
              <a:t>Оюн</a:t>
            </a:r>
            <a:r>
              <a:rPr lang="ru-RU" sz="4000" dirty="0" smtClean="0">
                <a:solidFill>
                  <a:srgbClr val="7030A0"/>
                </a:solidFill>
              </a:rPr>
              <a:t> «</a:t>
            </a:r>
            <a:r>
              <a:rPr lang="ru-RU" sz="4000" dirty="0" err="1" smtClean="0">
                <a:solidFill>
                  <a:srgbClr val="7030A0"/>
                </a:solidFill>
              </a:rPr>
              <a:t>Танграм</a:t>
            </a:r>
            <a:r>
              <a:rPr lang="ru-RU" sz="4000" dirty="0" smtClean="0">
                <a:solidFill>
                  <a:srgbClr val="7030A0"/>
                </a:solidFill>
              </a:rPr>
              <a:t>»</a:t>
            </a:r>
            <a:endParaRPr lang="ru-RU" sz="4000" dirty="0">
              <a:solidFill>
                <a:srgbClr val="7030A0"/>
              </a:solidFill>
            </a:endParaRPr>
          </a:p>
        </p:txBody>
      </p:sp>
      <p:pic>
        <p:nvPicPr>
          <p:cNvPr id="3074" name="Picture 2" descr="http://sneguroschka.ucoz.ru/VSE/18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2627784" cy="3960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827584" y="476672"/>
            <a:ext cx="3096344" cy="259228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лыбающееся лицо 2"/>
          <p:cNvSpPr/>
          <p:nvPr/>
        </p:nvSpPr>
        <p:spPr>
          <a:xfrm>
            <a:off x="5436096" y="476672"/>
            <a:ext cx="3024336" cy="2664296"/>
          </a:xfrm>
          <a:prstGeom prst="smileyFace">
            <a:avLst>
              <a:gd name="adj" fmla="val -4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лыбающееся лицо 3"/>
          <p:cNvSpPr/>
          <p:nvPr/>
        </p:nvSpPr>
        <p:spPr>
          <a:xfrm>
            <a:off x="3059832" y="3068960"/>
            <a:ext cx="3168352" cy="2952328"/>
          </a:xfrm>
          <a:prstGeom prst="smileyFace">
            <a:avLst>
              <a:gd name="adj" fmla="val -4653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096344"/>
          </a:xfrm>
        </p:spPr>
        <p:txBody>
          <a:bodyPr>
            <a:noAutofit/>
          </a:bodyPr>
          <a:lstStyle/>
          <a:p>
            <a:r>
              <a:rPr lang="ru-RU" sz="5400" dirty="0" err="1" smtClean="0">
                <a:solidFill>
                  <a:srgbClr val="CC0099"/>
                </a:solidFill>
              </a:rPr>
              <a:t>Эр-хейлер</a:t>
            </a:r>
            <a:r>
              <a:rPr lang="ru-RU" sz="5400" dirty="0" smtClean="0">
                <a:solidFill>
                  <a:srgbClr val="CC0099"/>
                </a:solidFill>
              </a:rPr>
              <a:t>! </a:t>
            </a:r>
            <a:r>
              <a:rPr lang="ru-RU" sz="5400" dirty="0" err="1" smtClean="0">
                <a:solidFill>
                  <a:srgbClr val="CC0099"/>
                </a:solidFill>
              </a:rPr>
              <a:t>Кичээнгейлиг</a:t>
            </a:r>
            <a:r>
              <a:rPr lang="ru-RU" sz="5400" dirty="0" smtClean="0">
                <a:solidFill>
                  <a:srgbClr val="CC0099"/>
                </a:solidFill>
              </a:rPr>
              <a:t> </a:t>
            </a:r>
            <a:r>
              <a:rPr lang="ru-RU" sz="5400" dirty="0" err="1" smtClean="0">
                <a:solidFill>
                  <a:srgbClr val="CC0099"/>
                </a:solidFill>
              </a:rPr>
              <a:t>ажылдаанынар</a:t>
            </a:r>
            <a:r>
              <a:rPr lang="ru-RU" sz="5400" dirty="0" smtClean="0">
                <a:solidFill>
                  <a:srgbClr val="CC0099"/>
                </a:solidFill>
              </a:rPr>
              <a:t> </a:t>
            </a:r>
            <a:r>
              <a:rPr lang="ru-RU" sz="5400" dirty="0" err="1" smtClean="0">
                <a:solidFill>
                  <a:srgbClr val="CC0099"/>
                </a:solidFill>
              </a:rPr>
              <a:t>дээш</a:t>
            </a:r>
            <a:r>
              <a:rPr lang="ru-RU" sz="5400" dirty="0" smtClean="0">
                <a:solidFill>
                  <a:srgbClr val="CC0099"/>
                </a:solidFill>
              </a:rPr>
              <a:t> </a:t>
            </a:r>
            <a:r>
              <a:rPr lang="ru-RU" sz="5400" dirty="0" err="1" smtClean="0">
                <a:solidFill>
                  <a:srgbClr val="CC0099"/>
                </a:solidFill>
              </a:rPr>
              <a:t>четтирдим</a:t>
            </a:r>
            <a:r>
              <a:rPr lang="ru-RU" sz="5400" dirty="0" smtClean="0">
                <a:solidFill>
                  <a:srgbClr val="00B0F0"/>
                </a:solidFill>
              </a:rPr>
              <a:t>.</a:t>
            </a:r>
            <a:endParaRPr lang="ru-RU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827584" y="476672"/>
            <a:ext cx="3096344" cy="259228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лыбающееся лицо 2"/>
          <p:cNvSpPr/>
          <p:nvPr/>
        </p:nvSpPr>
        <p:spPr>
          <a:xfrm>
            <a:off x="5436096" y="476672"/>
            <a:ext cx="3024336" cy="2664296"/>
          </a:xfrm>
          <a:prstGeom prst="smileyFace">
            <a:avLst>
              <a:gd name="adj" fmla="val -4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лыбающееся лицо 3"/>
          <p:cNvSpPr/>
          <p:nvPr/>
        </p:nvSpPr>
        <p:spPr>
          <a:xfrm>
            <a:off x="3059832" y="3068960"/>
            <a:ext cx="3168352" cy="2952328"/>
          </a:xfrm>
          <a:prstGeom prst="smileyFace">
            <a:avLst>
              <a:gd name="adj" fmla="val -4653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6300192" cy="61206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Телеграмма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            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Экии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,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эргим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2-ги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класстын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уруглары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! </a:t>
            </a:r>
            <a:br>
              <a:rPr lang="ru-RU" sz="2800" dirty="0" smtClean="0">
                <a:solidFill>
                  <a:srgbClr val="CC0099"/>
                </a:solidFill>
                <a:effectLst/>
              </a:rPr>
            </a:br>
            <a:r>
              <a:rPr lang="ru-RU" sz="2800" dirty="0" err="1" smtClean="0">
                <a:solidFill>
                  <a:srgbClr val="CC0099"/>
                </a:solidFill>
                <a:effectLst/>
              </a:rPr>
              <a:t>Чаа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чыл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дээрге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–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эн-не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онзагай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,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кайгамчыктыг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уе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.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Ам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ойнаарактар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болгаш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чоок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улустарывыска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белектерни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белеткеп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эгелээр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ужурлуг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бис.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Ынчангаш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силернин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эрес-кежээнерни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будун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чыл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иштинде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эскерип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коргеш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,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аваларынарга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суй-белектен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алдын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холдарынар-биле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кылгаш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бээринерни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сумелеп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тур мен.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Аваларга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белек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кылыры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дыка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оорушкулуг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ажыл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.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Чедиишкиннерни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CC0099"/>
                </a:solidFill>
                <a:effectLst/>
              </a:rPr>
              <a:t>кузедим</a:t>
            </a:r>
            <a:r>
              <a:rPr lang="ru-RU" sz="2800" dirty="0" smtClean="0">
                <a:solidFill>
                  <a:srgbClr val="CC0099"/>
                </a:solidFill>
                <a:effectLst/>
              </a:rPr>
              <a:t>.</a:t>
            </a:r>
            <a:br>
              <a:rPr lang="ru-RU" sz="2800" dirty="0" smtClean="0">
                <a:solidFill>
                  <a:srgbClr val="CC0099"/>
                </a:solidFill>
                <a:effectLst/>
              </a:rPr>
            </a:br>
            <a:r>
              <a:rPr lang="ru-RU" sz="2800" dirty="0" err="1" smtClean="0">
                <a:solidFill>
                  <a:srgbClr val="00B0F0"/>
                </a:solidFill>
                <a:effectLst/>
              </a:rPr>
              <a:t>Кырган-ачанар</a:t>
            </a:r>
            <a:r>
              <a:rPr lang="ru-RU" sz="2800" dirty="0" smtClean="0">
                <a:solidFill>
                  <a:srgbClr val="00B0F0"/>
                </a:solidFill>
                <a:effectLst/>
              </a:rPr>
              <a:t> </a:t>
            </a:r>
            <a:r>
              <a:rPr lang="ru-RU" sz="2800" dirty="0" err="1" smtClean="0">
                <a:solidFill>
                  <a:srgbClr val="00B0F0"/>
                </a:solidFill>
                <a:effectLst/>
              </a:rPr>
              <a:t>Соок</a:t>
            </a:r>
            <a:r>
              <a:rPr lang="ru-RU" sz="2800" dirty="0" smtClean="0">
                <a:solidFill>
                  <a:srgbClr val="00B0F0"/>
                </a:solidFill>
                <a:effectLst/>
              </a:rPr>
              <a:t> – Ирей.</a:t>
            </a:r>
            <a:endParaRPr lang="ru-RU" sz="2800" dirty="0">
              <a:solidFill>
                <a:srgbClr val="00B0F0"/>
              </a:solidFill>
              <a:effectLst/>
            </a:endParaRPr>
          </a:p>
        </p:txBody>
      </p:sp>
      <p:pic>
        <p:nvPicPr>
          <p:cNvPr id="3" name="Picture 2" descr="Костюмы Деда Мороза и Снегурочки">
            <a:hlinkClick r:id="rId2" tooltip="Костюмы Деда Мороза и Снегурочки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76672"/>
            <a:ext cx="2843808" cy="6048672"/>
          </a:xfrm>
          <a:prstGeom prst="rect">
            <a:avLst/>
          </a:prstGeom>
          <a:noFill/>
        </p:spPr>
      </p:pic>
      <p:pic>
        <p:nvPicPr>
          <p:cNvPr id="17410" name="Picture 2" descr="ДЕД МОРОЗ">
            <a:hlinkClick r:id="rId4" tooltip="ДЕД МОРОЗ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548680"/>
            <a:ext cx="13239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Ажылчын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олутту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белеткээри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/>
          <a:lstStyle/>
          <a:p>
            <a:r>
              <a:rPr lang="ru-RU" b="1" i="1" dirty="0" err="1" smtClean="0">
                <a:solidFill>
                  <a:srgbClr val="990033"/>
                </a:solidFill>
              </a:rPr>
              <a:t>Ажыглаар</a:t>
            </a:r>
            <a:r>
              <a:rPr lang="ru-RU" b="1" i="1" dirty="0" smtClean="0">
                <a:solidFill>
                  <a:srgbClr val="990033"/>
                </a:solidFill>
              </a:rPr>
              <a:t> </a:t>
            </a:r>
            <a:r>
              <a:rPr lang="ru-RU" b="1" i="1" dirty="0" err="1" smtClean="0">
                <a:solidFill>
                  <a:srgbClr val="990033"/>
                </a:solidFill>
              </a:rPr>
              <a:t>херекселдеривис</a:t>
            </a:r>
            <a:r>
              <a:rPr lang="ru-RU" b="1" i="1" dirty="0" smtClean="0">
                <a:solidFill>
                  <a:srgbClr val="990033"/>
                </a:solidFill>
              </a:rPr>
              <a:t>: </a:t>
            </a:r>
            <a:r>
              <a:rPr lang="ru-RU" dirty="0" err="1" smtClean="0"/>
              <a:t>хачы</a:t>
            </a:r>
            <a:r>
              <a:rPr lang="ru-RU" dirty="0" smtClean="0"/>
              <a:t>, </a:t>
            </a:r>
            <a:r>
              <a:rPr lang="ru-RU" dirty="0" err="1" smtClean="0"/>
              <a:t>хырба</a:t>
            </a:r>
            <a:r>
              <a:rPr lang="ru-RU" dirty="0" smtClean="0"/>
              <a:t>, шаблон, </a:t>
            </a:r>
            <a:r>
              <a:rPr lang="ru-RU" dirty="0" err="1" smtClean="0"/>
              <a:t>кнопкалар</a:t>
            </a:r>
            <a:endParaRPr lang="ru-RU" dirty="0" smtClean="0"/>
          </a:p>
          <a:p>
            <a:r>
              <a:rPr lang="ru-RU" b="1" i="1" dirty="0" err="1" smtClean="0">
                <a:solidFill>
                  <a:srgbClr val="990033"/>
                </a:solidFill>
              </a:rPr>
              <a:t>Ажыглаар</a:t>
            </a:r>
            <a:r>
              <a:rPr lang="ru-RU" b="1" i="1" dirty="0" smtClean="0">
                <a:solidFill>
                  <a:srgbClr val="990033"/>
                </a:solidFill>
              </a:rPr>
              <a:t> </a:t>
            </a:r>
            <a:r>
              <a:rPr lang="ru-RU" b="1" i="1" dirty="0" err="1" smtClean="0">
                <a:solidFill>
                  <a:srgbClr val="990033"/>
                </a:solidFill>
              </a:rPr>
              <a:t>материалдарывыс</a:t>
            </a:r>
            <a:r>
              <a:rPr lang="ru-RU" dirty="0" smtClean="0"/>
              <a:t>: </a:t>
            </a:r>
            <a:r>
              <a:rPr lang="ru-RU" dirty="0" err="1" smtClean="0"/>
              <a:t>оннуг</a:t>
            </a:r>
            <a:r>
              <a:rPr lang="ru-RU" dirty="0" smtClean="0"/>
              <a:t> картон, </a:t>
            </a:r>
            <a:r>
              <a:rPr lang="ru-RU" dirty="0" err="1" smtClean="0"/>
              <a:t>ортумак</a:t>
            </a:r>
            <a:r>
              <a:rPr lang="ru-RU" dirty="0" smtClean="0"/>
              <a:t> </a:t>
            </a:r>
            <a:r>
              <a:rPr lang="ru-RU" dirty="0" err="1" smtClean="0"/>
              <a:t>хемчээлдиг</a:t>
            </a:r>
            <a:r>
              <a:rPr lang="ru-RU" dirty="0" smtClean="0"/>
              <a:t> </a:t>
            </a:r>
            <a:r>
              <a:rPr lang="ru-RU" dirty="0" err="1" smtClean="0"/>
              <a:t>лаа</a:t>
            </a:r>
            <a:r>
              <a:rPr lang="ru-RU" dirty="0" smtClean="0"/>
              <a:t>, </a:t>
            </a:r>
            <a:r>
              <a:rPr lang="ru-RU" dirty="0" err="1" smtClean="0"/>
              <a:t>бойдус</a:t>
            </a:r>
            <a:r>
              <a:rPr lang="ru-RU" dirty="0" smtClean="0"/>
              <a:t> </a:t>
            </a:r>
            <a:r>
              <a:rPr lang="ru-RU" dirty="0" err="1" smtClean="0"/>
              <a:t>материалдары</a:t>
            </a:r>
            <a:endParaRPr lang="ru-RU" dirty="0"/>
          </a:p>
        </p:txBody>
      </p:sp>
      <p:pic>
        <p:nvPicPr>
          <p:cNvPr id="1027" name="Picture 3" descr="Organizaziy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924944"/>
            <a:ext cx="7632848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C0099"/>
                </a:solidFill>
              </a:rPr>
              <a:t>Айыыл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чок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чоруктун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дурумнери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err="1" smtClean="0">
                <a:solidFill>
                  <a:srgbClr val="CC0099"/>
                </a:solidFill>
              </a:rPr>
              <a:t>Хачы-биле</a:t>
            </a:r>
            <a:r>
              <a:rPr lang="ru-RU" sz="3200" dirty="0" smtClean="0">
                <a:solidFill>
                  <a:srgbClr val="CC0099"/>
                </a:solidFill>
              </a:rPr>
              <a:t> </a:t>
            </a:r>
            <a:r>
              <a:rPr lang="ru-RU" sz="3200" dirty="0" err="1" smtClean="0">
                <a:solidFill>
                  <a:srgbClr val="CC0099"/>
                </a:solidFill>
              </a:rPr>
              <a:t>ажылдаарынын</a:t>
            </a:r>
            <a:r>
              <a:rPr lang="ru-RU" sz="3200" dirty="0" smtClean="0">
                <a:solidFill>
                  <a:srgbClr val="CC0099"/>
                </a:solidFill>
              </a:rPr>
              <a:t> </a:t>
            </a:r>
            <a:r>
              <a:rPr lang="ru-RU" sz="3200" dirty="0" err="1" smtClean="0">
                <a:solidFill>
                  <a:srgbClr val="CC0099"/>
                </a:solidFill>
              </a:rPr>
              <a:t>айыыл</a:t>
            </a:r>
            <a:r>
              <a:rPr lang="ru-RU" sz="3200" dirty="0" smtClean="0">
                <a:solidFill>
                  <a:srgbClr val="CC0099"/>
                </a:solidFill>
              </a:rPr>
              <a:t> </a:t>
            </a:r>
            <a:r>
              <a:rPr lang="ru-RU" sz="3200" dirty="0" err="1" smtClean="0">
                <a:solidFill>
                  <a:srgbClr val="CC0099"/>
                </a:solidFill>
              </a:rPr>
              <a:t>чок</a:t>
            </a:r>
            <a:r>
              <a:rPr lang="ru-RU" sz="3200" dirty="0" smtClean="0">
                <a:solidFill>
                  <a:srgbClr val="CC0099"/>
                </a:solidFill>
              </a:rPr>
              <a:t> </a:t>
            </a:r>
            <a:r>
              <a:rPr lang="ru-RU" sz="3200" dirty="0" err="1" smtClean="0">
                <a:solidFill>
                  <a:srgbClr val="CC0099"/>
                </a:solidFill>
              </a:rPr>
              <a:t>чоруу</a:t>
            </a:r>
            <a:r>
              <a:rPr lang="ru-RU" sz="3200" dirty="0" smtClean="0">
                <a:solidFill>
                  <a:srgbClr val="CC0099"/>
                </a:solidFill>
              </a:rPr>
              <a:t>: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F0"/>
                </a:solidFill>
              </a:rPr>
              <a:t>1</a:t>
            </a:r>
            <a:r>
              <a:rPr lang="ru-RU" sz="3200" dirty="0" smtClean="0">
                <a:solidFill>
                  <a:srgbClr val="002060"/>
                </a:solidFill>
              </a:rPr>
              <a:t>. </a:t>
            </a:r>
            <a:r>
              <a:rPr lang="ru-RU" sz="3200" dirty="0" err="1" smtClean="0">
                <a:solidFill>
                  <a:srgbClr val="002060"/>
                </a:solidFill>
              </a:rPr>
              <a:t>Хачы</a:t>
            </a:r>
            <a:r>
              <a:rPr lang="ru-RU" sz="3200" dirty="0" smtClean="0">
                <a:solidFill>
                  <a:srgbClr val="002060"/>
                </a:solidFill>
              </a:rPr>
              <a:t> – </a:t>
            </a:r>
            <a:r>
              <a:rPr lang="ru-RU" sz="3200" dirty="0" err="1" smtClean="0">
                <a:solidFill>
                  <a:srgbClr val="002060"/>
                </a:solidFill>
              </a:rPr>
              <a:t>чидиг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херексел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2.Хачыны </a:t>
            </a:r>
            <a:r>
              <a:rPr lang="ru-RU" sz="3200" dirty="0" err="1" smtClean="0">
                <a:solidFill>
                  <a:srgbClr val="002060"/>
                </a:solidFill>
              </a:rPr>
              <a:t>бистиг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черинден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дедир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тудуп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болбас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3.Хачынын </a:t>
            </a:r>
            <a:r>
              <a:rPr lang="ru-RU" sz="3200" dirty="0" err="1" smtClean="0">
                <a:solidFill>
                  <a:srgbClr val="002060"/>
                </a:solidFill>
              </a:rPr>
              <a:t>аксын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ажык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кагбас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4.Эжинче </a:t>
            </a:r>
            <a:r>
              <a:rPr lang="ru-RU" sz="3200" dirty="0" err="1" smtClean="0">
                <a:solidFill>
                  <a:srgbClr val="002060"/>
                </a:solidFill>
              </a:rPr>
              <a:t>хачыны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дедир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сунар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5. </a:t>
            </a:r>
            <a:r>
              <a:rPr lang="ru-RU" sz="3200" dirty="0" err="1" smtClean="0">
                <a:solidFill>
                  <a:srgbClr val="002060"/>
                </a:solidFill>
              </a:rPr>
              <a:t>Ажылдап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оргаш</a:t>
            </a:r>
            <a:r>
              <a:rPr lang="ru-RU" sz="3200" dirty="0" smtClean="0">
                <a:solidFill>
                  <a:srgbClr val="002060"/>
                </a:solidFill>
              </a:rPr>
              <a:t>, </a:t>
            </a:r>
            <a:r>
              <a:rPr lang="ru-RU" sz="3200" dirty="0" err="1" smtClean="0">
                <a:solidFill>
                  <a:srgbClr val="002060"/>
                </a:solidFill>
              </a:rPr>
              <a:t>солагай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холунун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салааларын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коор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6.Башкынын </a:t>
            </a:r>
            <a:r>
              <a:rPr lang="ru-RU" sz="3200" dirty="0" err="1" smtClean="0">
                <a:solidFill>
                  <a:srgbClr val="002060"/>
                </a:solidFill>
              </a:rPr>
              <a:t>чопшээрели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чокта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херекселдерге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дегбес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C0099"/>
                </a:solidFill>
              </a:rPr>
              <a:t>Хырба</a:t>
            </a:r>
            <a:r>
              <a:rPr lang="ru-RU" dirty="0" smtClean="0">
                <a:solidFill>
                  <a:srgbClr val="CC0099"/>
                </a:solidFill>
              </a:rPr>
              <a:t> – биле </a:t>
            </a:r>
            <a:r>
              <a:rPr lang="ru-RU" dirty="0" err="1" smtClean="0">
                <a:solidFill>
                  <a:srgbClr val="CC0099"/>
                </a:solidFill>
              </a:rPr>
              <a:t>ажылдаарынын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дурумнери</a:t>
            </a:r>
            <a:r>
              <a:rPr lang="ru-RU" dirty="0" smtClean="0">
                <a:solidFill>
                  <a:srgbClr val="CC0099"/>
                </a:solidFill>
              </a:rPr>
              <a:t>: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1. </a:t>
            </a:r>
            <a:r>
              <a:rPr lang="ru-RU" b="1" dirty="0" err="1" smtClean="0">
                <a:solidFill>
                  <a:srgbClr val="0070C0"/>
                </a:solidFill>
              </a:rPr>
              <a:t>Хырбаны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аксынче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сукпас</a:t>
            </a:r>
            <a:r>
              <a:rPr lang="ru-RU" b="1" dirty="0" smtClean="0">
                <a:solidFill>
                  <a:srgbClr val="0070C0"/>
                </a:solidFill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</a:rPr>
              <a:t>ажылдап</a:t>
            </a:r>
            <a:r>
              <a:rPr lang="ru-RU" b="1" dirty="0" smtClean="0">
                <a:solidFill>
                  <a:srgbClr val="0070C0"/>
                </a:solidFill>
              </a:rPr>
              <a:t> ора </a:t>
            </a:r>
            <a:r>
              <a:rPr lang="ru-RU" b="1" dirty="0" err="1" smtClean="0">
                <a:solidFill>
                  <a:srgbClr val="0070C0"/>
                </a:solidFill>
              </a:rPr>
              <a:t>токпес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2. </a:t>
            </a:r>
            <a:r>
              <a:rPr lang="ru-RU" b="1" dirty="0" err="1" smtClean="0">
                <a:solidFill>
                  <a:srgbClr val="0070C0"/>
                </a:solidFill>
              </a:rPr>
              <a:t>Хырбанын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аксын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ажык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октавас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b="1" dirty="0" err="1" smtClean="0">
                <a:solidFill>
                  <a:srgbClr val="CC0099"/>
                </a:solidFill>
              </a:rPr>
              <a:t>Арыг</a:t>
            </a:r>
            <a:r>
              <a:rPr lang="ru-RU" b="1" dirty="0" smtClean="0">
                <a:solidFill>
                  <a:srgbClr val="CC0099"/>
                </a:solidFill>
              </a:rPr>
              <a:t>- </a:t>
            </a:r>
            <a:r>
              <a:rPr lang="ru-RU" b="1" dirty="0" err="1" smtClean="0">
                <a:solidFill>
                  <a:srgbClr val="CC0099"/>
                </a:solidFill>
              </a:rPr>
              <a:t>шевернин</a:t>
            </a:r>
            <a:r>
              <a:rPr lang="ru-RU" b="1" dirty="0" smtClean="0">
                <a:solidFill>
                  <a:srgbClr val="CC0099"/>
                </a:solidFill>
              </a:rPr>
              <a:t> </a:t>
            </a:r>
            <a:r>
              <a:rPr lang="ru-RU" b="1" dirty="0" err="1" smtClean="0">
                <a:solidFill>
                  <a:srgbClr val="CC0099"/>
                </a:solidFill>
              </a:rPr>
              <a:t>дурумнери</a:t>
            </a:r>
            <a:r>
              <a:rPr lang="ru-RU" b="1" dirty="0" smtClean="0">
                <a:solidFill>
                  <a:srgbClr val="CC0099"/>
                </a:solidFill>
              </a:rPr>
              <a:t>: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1.Парта </a:t>
            </a:r>
            <a:r>
              <a:rPr lang="ru-RU" b="1" dirty="0" err="1" smtClean="0">
                <a:solidFill>
                  <a:srgbClr val="0070C0"/>
                </a:solidFill>
              </a:rPr>
              <a:t>кырынга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клёнкаларын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чадар</a:t>
            </a:r>
            <a:r>
              <a:rPr lang="ru-RU" b="1" dirty="0" smtClean="0">
                <a:solidFill>
                  <a:srgbClr val="0070C0"/>
                </a:solidFill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</a:rPr>
              <a:t>оон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кырынга</a:t>
            </a:r>
            <a:r>
              <a:rPr lang="ru-RU" b="1" dirty="0" smtClean="0">
                <a:solidFill>
                  <a:srgbClr val="0070C0"/>
                </a:solidFill>
              </a:rPr>
              <a:t>  </a:t>
            </a:r>
            <a:r>
              <a:rPr lang="ru-RU" b="1" dirty="0" err="1" smtClean="0">
                <a:solidFill>
                  <a:srgbClr val="0070C0"/>
                </a:solidFill>
              </a:rPr>
              <a:t>ажылдаар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2.Холдарынын </a:t>
            </a:r>
            <a:r>
              <a:rPr lang="ru-RU" b="1" dirty="0" err="1" smtClean="0">
                <a:solidFill>
                  <a:srgbClr val="0070C0"/>
                </a:solidFill>
              </a:rPr>
              <a:t>арыг-силиинче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кичээнгей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салыр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3. </a:t>
            </a:r>
            <a:r>
              <a:rPr lang="ru-RU" b="1" dirty="0" err="1" smtClean="0">
                <a:solidFill>
                  <a:srgbClr val="0070C0"/>
                </a:solidFill>
              </a:rPr>
              <a:t>Хол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хирлени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берзе</a:t>
            </a:r>
            <a:r>
              <a:rPr lang="ru-RU" b="1" dirty="0" smtClean="0">
                <a:solidFill>
                  <a:srgbClr val="0070C0"/>
                </a:solidFill>
              </a:rPr>
              <a:t>,  </a:t>
            </a:r>
            <a:r>
              <a:rPr lang="ru-RU" b="1" dirty="0" err="1" smtClean="0">
                <a:solidFill>
                  <a:srgbClr val="0070C0"/>
                </a:solidFill>
              </a:rPr>
              <a:t>хол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аржыылынга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аштаар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4. </a:t>
            </a:r>
            <a:r>
              <a:rPr lang="ru-RU" b="1" dirty="0" err="1" smtClean="0">
                <a:solidFill>
                  <a:srgbClr val="0070C0"/>
                </a:solidFill>
              </a:rPr>
              <a:t>Ажылдаан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соонда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олудун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арыглаар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CC0099"/>
                </a:solidFill>
              </a:rPr>
              <a:t>Словарь-биле</a:t>
            </a:r>
            <a:r>
              <a:rPr lang="ru-RU" dirty="0" smtClean="0">
                <a:solidFill>
                  <a:srgbClr val="CC0099"/>
                </a:solidFill>
              </a:rPr>
              <a:t> </a:t>
            </a:r>
            <a:r>
              <a:rPr lang="ru-RU" dirty="0" err="1" smtClean="0">
                <a:solidFill>
                  <a:srgbClr val="CC0099"/>
                </a:solidFill>
              </a:rPr>
              <a:t>ажыл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 Сувенир </a:t>
            </a:r>
            <a:r>
              <a:rPr lang="ru-RU" sz="3200" b="1" i="1" dirty="0" smtClean="0">
                <a:solidFill>
                  <a:srgbClr val="0070C0"/>
                </a:solidFill>
              </a:rPr>
              <a:t>француз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дылдан</a:t>
            </a:r>
            <a:r>
              <a:rPr lang="ru-RU" sz="3200" b="1" i="1" dirty="0" smtClean="0">
                <a:solidFill>
                  <a:srgbClr val="0070C0"/>
                </a:solidFill>
              </a:rPr>
              <a:t> 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укталган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сос</a:t>
            </a:r>
            <a:r>
              <a:rPr lang="ru-RU" sz="3200" b="1" i="1" dirty="0" smtClean="0">
                <a:solidFill>
                  <a:srgbClr val="0070C0"/>
                </a:solidFill>
              </a:rPr>
              <a:t> – уран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кылыг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дээн</a:t>
            </a:r>
            <a:r>
              <a:rPr lang="ru-RU" sz="3200" b="1" i="1" dirty="0" smtClean="0">
                <a:solidFill>
                  <a:srgbClr val="0070C0"/>
                </a:solidFill>
              </a:rPr>
              <a:t> (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бир-ле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черге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чораанынын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дугайында</a:t>
            </a:r>
            <a:r>
              <a:rPr lang="ru-RU" sz="3200" b="1" i="1" dirty="0" smtClean="0">
                <a:solidFill>
                  <a:srgbClr val="0070C0"/>
                </a:solidFill>
              </a:rPr>
              <a:t> азы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бир-ле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кижинин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дугайында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сактыышкынга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артып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калыр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эт</a:t>
            </a:r>
            <a:r>
              <a:rPr lang="ru-RU" sz="3200" b="1" i="1" dirty="0" smtClean="0">
                <a:solidFill>
                  <a:srgbClr val="0070C0"/>
                </a:solidFill>
              </a:rPr>
              <a:t>,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тоогуге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артар</a:t>
            </a:r>
            <a:r>
              <a:rPr lang="ru-RU" sz="3200" b="1" i="1" dirty="0" smtClean="0">
                <a:solidFill>
                  <a:srgbClr val="0070C0"/>
                </a:solidFill>
              </a:rPr>
              <a:t> белек)</a:t>
            </a:r>
          </a:p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Подсвечник </a:t>
            </a:r>
            <a:r>
              <a:rPr lang="ru-RU" sz="3200" b="1" i="1" dirty="0" smtClean="0"/>
              <a:t>–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колду</a:t>
            </a:r>
            <a:r>
              <a:rPr lang="ru-RU" sz="3200" b="1" i="1" dirty="0" smtClean="0">
                <a:solidFill>
                  <a:srgbClr val="00B050"/>
                </a:solidFill>
              </a:rPr>
              <a:t>  (</a:t>
            </a:r>
            <a:r>
              <a:rPr lang="ru-RU" sz="3200" b="1" i="1" dirty="0" err="1" smtClean="0">
                <a:solidFill>
                  <a:srgbClr val="00B050"/>
                </a:solidFill>
              </a:rPr>
              <a:t>чырыткы</a:t>
            </a:r>
            <a:r>
              <a:rPr lang="ru-RU" sz="3200" b="1" i="1" dirty="0" smtClean="0">
                <a:solidFill>
                  <a:srgbClr val="00B050"/>
                </a:solidFill>
              </a:rPr>
              <a:t>) </a:t>
            </a:r>
            <a:r>
              <a:rPr lang="ru-RU" sz="3200" b="1" i="1" dirty="0" smtClean="0"/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лаа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адаанга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салыр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хулерден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кылган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тавак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CC0099"/>
                </a:solidFill>
              </a:rPr>
              <a:t>Суй-белектернин</a:t>
            </a:r>
            <a:r>
              <a:rPr lang="ru-RU" dirty="0" smtClean="0">
                <a:solidFill>
                  <a:srgbClr val="CC0099"/>
                </a:solidFill>
              </a:rPr>
              <a:t>  </a:t>
            </a:r>
            <a:r>
              <a:rPr lang="ru-RU" dirty="0" err="1" smtClean="0">
                <a:solidFill>
                  <a:srgbClr val="CC0099"/>
                </a:solidFill>
              </a:rPr>
              <a:t>хевирлери</a:t>
            </a:r>
            <a:endParaRPr lang="ru-RU" dirty="0">
              <a:solidFill>
                <a:srgbClr val="CC0099"/>
              </a:solidFill>
            </a:endParaRPr>
          </a:p>
        </p:txBody>
      </p:sp>
      <p:pic>
        <p:nvPicPr>
          <p:cNvPr id="1026" name="Picture 2" descr="Картина с кристаллами Swarovski &amp;quot;Пасхальные кролики&amp;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268760"/>
            <a:ext cx="2880319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ol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268760"/>
            <a:ext cx="28803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1" descr="http://www.karvon.ru/souvenir/chasing/images/%F7%E5%EA%E0%ED%EA%E0-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3789040"/>
            <a:ext cx="338437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Вазы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3645024"/>
            <a:ext cx="223224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Изделия с серебряным и золотым покрытием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3789040"/>
            <a:ext cx="280831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Нестандартные работы, объемная лазерная гравировка">
            <a:hlinkClick r:id="rId8" tooltip="&quot;Нестандартные работы, объемная лазерная гравировка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84168" y="1268760"/>
            <a:ext cx="28575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sz="4000" dirty="0" err="1" smtClean="0">
                <a:solidFill>
                  <a:srgbClr val="FF0000"/>
                </a:solidFill>
              </a:rPr>
              <a:t>Колдуларнын</a:t>
            </a:r>
            <a:r>
              <a:rPr lang="ru-RU" sz="4000" dirty="0" smtClean="0">
                <a:solidFill>
                  <a:srgbClr val="FF0000"/>
                </a:solidFill>
              </a:rPr>
              <a:t>  </a:t>
            </a:r>
            <a:r>
              <a:rPr lang="ru-RU" sz="4000" dirty="0" err="1" smtClean="0">
                <a:solidFill>
                  <a:srgbClr val="FF0000"/>
                </a:solidFill>
              </a:rPr>
              <a:t>хевирлери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" name="i-tmb-0x" descr="http://im4-tub.yandex.net/i?id=26123080-0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309634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2-tub.yandex.net/i?id=23506982-05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1268760"/>
            <a:ext cx="266429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.yandex.net/i?id=71327802-11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268760"/>
            <a:ext cx="244827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4-tub.yandex.net/i?id=44405924-09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3284984"/>
            <a:ext cx="288032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.yandex.net/i?id=75277003-11">
            <a:hlinkClick r:id="rId9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63888" y="3284984"/>
            <a:ext cx="295232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4-tub.yandex.net/i?id=7367705-04">
            <a:hlinkClick r:id="rId11"/>
          </p:cNvPr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60232" y="3356992"/>
            <a:ext cx="216024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351</Words>
  <Application>Microsoft Office PowerPoint</Application>
  <PresentationFormat>Экран (4:3)</PresentationFormat>
  <Paragraphs>55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Картон болгаш бойдус материалдары-биле ажыл</vt:lpstr>
      <vt:lpstr>Слайд 2</vt:lpstr>
      <vt:lpstr>Телеграмма                  Экии, эргим 2-ги класстын уруглары!  Чаа чыл дээрге – эн-не онзагай, кайгамчыктыг уе. Ам ойнаарактар болгаш чоок улустарывыска белектерни белеткеп эгелээр ужурлуг бис. Ынчангаш силернин эрес-кежээнерни будун чыл иштинде эскерип коргеш, аваларынарга суй-белектен алдын холдарынар-биле кылгаш бээринерни сумелеп тур мен. Аваларга белек кылыры  дыка оорушкулуг ажыл. Чедиишкиннерни кузедим. Кырган-ачанар Соок – Ирей.</vt:lpstr>
      <vt:lpstr>Ажылчын олутту белеткээри</vt:lpstr>
      <vt:lpstr>Айыыл чок чоруктун дурумнери</vt:lpstr>
      <vt:lpstr>Хырба – биле ажылдаарынын дурумнери:</vt:lpstr>
      <vt:lpstr>Словарь-биле ажыл</vt:lpstr>
      <vt:lpstr>Суй-белектернин  хевирлери</vt:lpstr>
      <vt:lpstr>    Колдуларнын  хевирлери</vt:lpstr>
      <vt:lpstr>Практиктиг ажыл: 1. Ажылдын анализи:</vt:lpstr>
      <vt:lpstr>2.  Айтырыг – харыы:</vt:lpstr>
      <vt:lpstr>Слайд 12</vt:lpstr>
      <vt:lpstr>    План – биле ажылда!</vt:lpstr>
      <vt:lpstr>Слайд 14</vt:lpstr>
      <vt:lpstr>Слайд 15</vt:lpstr>
      <vt:lpstr>Эр-хейлер! Кичээнгейлиг ажылдаанынар дээш четтирдим.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картоном и природными материалами</dc:title>
  <dc:creator>user</dc:creator>
  <cp:lastModifiedBy>школа</cp:lastModifiedBy>
  <cp:revision>51</cp:revision>
  <dcterms:created xsi:type="dcterms:W3CDTF">2010-11-24T01:38:04Z</dcterms:created>
  <dcterms:modified xsi:type="dcterms:W3CDTF">2014-09-14T10:41:35Z</dcterms:modified>
</cp:coreProperties>
</file>