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C8DEA2-D34B-4123-8476-D837EF026F6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562591-915D-49DD-93EF-41C93309C6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Антонимы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 русского языка  во  2 классе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 СОШ  № 161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Казани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Карякина М.В.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6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Восстановите пословицу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Безделье, человек, от,  болеет, здоровеет,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 а, от,  труда.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6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Слово  антоним  произошло  от греческих слов  анти – «против» и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онима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«имя»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(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антисанитарийный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        </a:t>
            </a:r>
          </a:p>
          <a:p>
            <a:pPr marL="0" indent="0">
              <a:buNone/>
            </a:pP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антивоенный,антициклон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0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День – ночной</a:t>
            </a:r>
          </a:p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Добрый – зло</a:t>
            </a:r>
          </a:p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Работать - отдых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помощью антонимов прилагательных  охарактеризуйте животных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64208" lvl="7" indent="0">
              <a:buNone/>
            </a:pPr>
            <a:endParaRPr lang="ru-RU" dirty="0"/>
          </a:p>
          <a:p>
            <a:pPr marL="1664208" lvl="7" indent="0"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Лев – заяц (по храбрости)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 Муха – слон ( по величине)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 Лисица  - ворона (по уму)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 Стрекоза – муравей ( по трудолюбию)</a:t>
            </a:r>
          </a:p>
          <a:p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8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Где  мы можем встретить </a:t>
            </a:r>
            <a:r>
              <a:rPr lang="ru-RU" b="0" dirty="0" smtClean="0">
                <a:solidFill>
                  <a:schemeClr val="tx2">
                    <a:lumMod val="50000"/>
                  </a:schemeClr>
                </a:solidFill>
              </a:rPr>
              <a:t>антонимы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Сложение, вычитание, умножение. 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Избушка повернись ко мне передом, к лесу задом.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Л.Н. Толстой «Война и мир»; 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А.П. Чехов «Толстый и тонкий»;</a:t>
            </a:r>
          </a:p>
          <a:p>
            <a:r>
              <a:rPr lang="ru-RU" sz="3600" b="1" i="1" dirty="0" err="1" smtClean="0">
                <a:solidFill>
                  <a:schemeClr val="accent1">
                    <a:lumMod val="50000"/>
                  </a:schemeClr>
                </a:solidFill>
              </a:rPr>
              <a:t>М.Твен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« Принц и нищий».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0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Подберите антонимы к каждому слову.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БОЛЬНАЯ –</a:t>
            </a:r>
          </a:p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ЗАКАТ – </a:t>
            </a:r>
          </a:p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НЕБО –</a:t>
            </a:r>
          </a:p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ПЛАЧЕТ </a:t>
            </a:r>
          </a:p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ЗИМА –</a:t>
            </a:r>
          </a:p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СТАРОЕ –</a:t>
            </a:r>
          </a:p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ИДЁТ – </a:t>
            </a:r>
          </a:p>
          <a:p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63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170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Антонимы</vt:lpstr>
      <vt:lpstr>Восстановите пословицу</vt:lpstr>
      <vt:lpstr>Презентация PowerPoint</vt:lpstr>
      <vt:lpstr>Презентация PowerPoint</vt:lpstr>
      <vt:lpstr>С помощью антонимов прилагательных  охарактеризуйте животных</vt:lpstr>
      <vt:lpstr>Где  мы можем встретить антонимы?</vt:lpstr>
      <vt:lpstr>Подберите антонимы к каждому слову.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Антонимы</dc:title>
  <dc:creator>Марина</dc:creator>
  <cp:lastModifiedBy>Марина</cp:lastModifiedBy>
  <cp:revision>5</cp:revision>
  <dcterms:created xsi:type="dcterms:W3CDTF">2014-02-01T08:15:50Z</dcterms:created>
  <dcterms:modified xsi:type="dcterms:W3CDTF">2015-01-15T12:27:41Z</dcterms:modified>
</cp:coreProperties>
</file>