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3" r:id="rId5"/>
    <p:sldId id="259" r:id="rId6"/>
    <p:sldId id="262" r:id="rId7"/>
    <p:sldId id="280" r:id="rId8"/>
    <p:sldId id="264" r:id="rId9"/>
    <p:sldId id="281" r:id="rId10"/>
    <p:sldId id="266" r:id="rId11"/>
    <p:sldId id="268" r:id="rId12"/>
    <p:sldId id="267" r:id="rId13"/>
    <p:sldId id="269" r:id="rId14"/>
    <p:sldId id="270" r:id="rId15"/>
    <p:sldId id="265" r:id="rId16"/>
    <p:sldId id="260" r:id="rId17"/>
    <p:sldId id="261" r:id="rId18"/>
    <p:sldId id="282" r:id="rId19"/>
    <p:sldId id="271" r:id="rId20"/>
    <p:sldId id="272" r:id="rId21"/>
    <p:sldId id="277" r:id="rId22"/>
    <p:sldId id="273" r:id="rId23"/>
    <p:sldId id="274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D5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3E29-1156-4B01-BF15-943152F34A61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154C-9197-4675-B8B8-E1ADD63BF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947F-3515-4FD0-B72A-5A76138DD963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BACD-749D-48A5-A7B5-3C4C6E64B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2C8C-ABAC-498F-9CDF-06C06F82469B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DD32-0B6F-4BC5-8F04-5EEA54CE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10CB-29B8-4ACA-9C1F-C8E2C71289E5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9795-2F6D-428F-B19E-F3C1BA60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DF32-293E-4C52-A95A-BF594B14E35E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8E6B-4C6A-4CB7-B5EC-90F234BE4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DE2A-2F53-478A-9829-988B00AD9450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8BE8-8EFB-4204-A099-D13512775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223D-A7B4-49A1-8701-5DFEC5461404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873-DEE2-4813-BA0D-E49526774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956A-223C-498E-B73A-7576EF5CD329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F683-ABD9-4CBF-ABBC-2534C9E83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F874-8A9C-4C16-8579-16F51D99BE1D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68B2-BC39-4A14-B46B-D1CEF04C7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0CD9-9C32-40E6-ADC8-5ECE5D874F63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01EC-3B74-43FF-98AD-3DF12B694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D798-FDA0-462F-AFCD-F11C54811745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8FC5-9256-4EF2-B955-1E5DEE5D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EFE12-B100-4289-B29B-626103A14418}" type="datetimeFigureOut">
              <a:rPr lang="ru-RU"/>
              <a:pPr>
                <a:defRPr/>
              </a:pPr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84F394-6965-45CE-AA63-9F996793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8;&#1075;&#1086;\&#1056;&#1072;&#1073;&#1086;&#1095;&#1080;&#1081;%20&#1089;&#1090;&#1086;&#1083;\&#1087;&#1088;&#1077;&#1079;&#1077;&#1085;&#1090;&#1072;&#1094;&#1080;&#1103;%209%20&#1084;&#1072;&#1103;\Levitan-Sovetskie-voyska-ovladeli-Berlinom(muzofon.com)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8;&#1075;&#1086;\&#1056;&#1072;&#1073;&#1086;&#1095;&#1080;&#1081;%20&#1089;&#1090;&#1086;&#1083;\&#1087;&#1088;&#1077;&#1079;&#1077;&#1085;&#1090;&#1072;&#1094;&#1080;&#1103;%209%20&#1084;&#1072;&#1103;\Levitan-9-maya-1945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87;&#1088;&#1077;&#1079;&#1077;&#1085;&#1090;&#1072;&#1094;&#1080;&#1103;%209%20&#1084;&#1072;&#1103;\Yuriy-Levitan-Nachalo-voyny(muzofon.com)%20(1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zstali.com/statii/99-zagovor26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Тихвинская-икона-Божией-Матер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4652962" cy="5705475"/>
          </a:xfrm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724525" y="981075"/>
            <a:ext cx="28797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В 1941 году перед наступлением Красной Армии чудотворная икона Тихвинской Божией Матери на самолёте была поднята над Москвою. Сталинградская битва началась с молебна перед этой иконой.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ikona4-feodosij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549275"/>
            <a:ext cx="4165600" cy="5567363"/>
          </a:xfrm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41767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latin typeface="Calibri" pitchFamily="34" charset="0"/>
              </a:rPr>
              <a:t>Ладожская дорога жизни - дорога святителя Феодосия Черниговского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636838"/>
            <a:ext cx="5799138" cy="3770312"/>
          </a:xfrm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8532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alibri" pitchFamily="34" charset="0"/>
              </a:rPr>
              <a:t>Ладожская Дорога жизни вошла в сознании каждого ленинградца. Фашисты непрерывно бомбили и обстреливали дорогу. Гибли люди. Машины проваливались в полыньи. На трассе погибло 1004 автомашины - многие с людьми и грузом.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127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16113"/>
            <a:ext cx="6048375" cy="4537075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95288" y="549275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За годы войны Церковь собрала 300 миллионов рублей в помощь Красной Армии. На эти деньги была построена танковая колонна им. Дмитрия Донского.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bdc0dc578ac19ac06512aac39a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2349500"/>
            <a:ext cx="5659437" cy="4092575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92275" y="549275"/>
            <a:ext cx="568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Фашистских оккупантов побеждали,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До самого Берлина немцев гнали.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Был взят Берлин, и на Рейхстаг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Был гордо водружён наш флаг. </a:t>
            </a:r>
          </a:p>
        </p:txBody>
      </p:sp>
      <p:pic>
        <p:nvPicPr>
          <p:cNvPr id="6" name="Levitan-Sovetskie-voyska-ovladeli-Berlinom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3" descr="6f11fa679db659f3d9d6461947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0"/>
            <a:ext cx="6243637" cy="68770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1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помним, мы гордимся!</a:t>
            </a:r>
            <a:endParaRPr lang="ru-RU" sz="8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3" descr="1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77041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poezd_mosco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5448300" cy="3705225"/>
          </a:xfrm>
        </p:spPr>
      </p:pic>
      <p:pic>
        <p:nvPicPr>
          <p:cNvPr id="18435" name="Рисунок 4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57563"/>
            <a:ext cx="45307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95288" y="4724400"/>
            <a:ext cx="356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Возвращались солдаты с войны…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084888" y="1052513"/>
            <a:ext cx="2771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9 мая</a:t>
            </a:r>
          </a:p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 1945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20120711133407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23850" y="260350"/>
            <a:ext cx="4248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i="1">
                <a:latin typeface="Calibri" pitchFamily="34" charset="0"/>
              </a:rPr>
              <a:t>Мир кланяется советским солдатам,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Их видит любимая Москва!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Вы слышите! </a:t>
            </a:r>
          </a:p>
          <a:p>
            <a:r>
              <a:rPr lang="ru-RU" sz="2200" i="1">
                <a:latin typeface="Calibri" pitchFamily="34" charset="0"/>
              </a:rPr>
              <a:t>Шагают в сорок пятом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Победные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Советские войска!</a:t>
            </a:r>
            <a:endParaRPr lang="ru-RU" sz="2200">
              <a:latin typeface="Calibri" pitchFamily="34" charset="0"/>
            </a:endParaRPr>
          </a:p>
          <a:p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endParaRPr lang="ru-RU" sz="2400" i="1">
              <a:latin typeface="Calibri" pitchFamily="34" charset="0"/>
            </a:endParaRPr>
          </a:p>
        </p:txBody>
      </p:sp>
      <p:pic>
        <p:nvPicPr>
          <p:cNvPr id="19459" name="Рисунок 4" descr="zhuko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60350"/>
            <a:ext cx="40322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A001143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97200"/>
            <a:ext cx="4608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5003800" y="3860800"/>
            <a:ext cx="38893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i="1">
                <a:latin typeface="Calibri" pitchFamily="34" charset="0"/>
              </a:rPr>
              <a:t>Под Брестом, под Москвой и в Сталинграде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Свой путь они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К Рейхстагу повели!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И вот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На историческом параде</a:t>
            </a:r>
            <a:br>
              <a:rPr lang="ru-RU" sz="2200" i="1">
                <a:latin typeface="Calibri" pitchFamily="34" charset="0"/>
              </a:rPr>
            </a:br>
            <a:r>
              <a:rPr lang="ru-RU" sz="2200" i="1">
                <a:latin typeface="Calibri" pitchFamily="34" charset="0"/>
              </a:rPr>
              <a:t>Стоят освободители Земли!</a:t>
            </a:r>
          </a:p>
        </p:txBody>
      </p:sp>
      <p:pic>
        <p:nvPicPr>
          <p:cNvPr id="9" name="Levitan-9-maya-1945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4" descr="veterrrr-pic4_zoom-1000x-14268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205038"/>
            <a:ext cx="6408738" cy="4254500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116013" y="476250"/>
            <a:ext cx="8027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Спасибо вам, ветераны, солдаты минувшей войны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За ваши тяжёлые раны, за ваши тревожные сны.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За то, что Отчизну спасли вы, сыновьему долгу верны,</a:t>
            </a:r>
            <a:br>
              <a:rPr lang="ru-RU" sz="2400" i="1">
                <a:latin typeface="Calibri" pitchFamily="34" charset="0"/>
              </a:rPr>
            </a:br>
            <a:r>
              <a:rPr lang="ru-RU" sz="2400" i="1">
                <a:latin typeface="Calibri" pitchFamily="34" charset="0"/>
              </a:rPr>
              <a:t>Спасибо, родные, спасибо, от тех, кто не знает войны!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079500" y="5516563"/>
            <a:ext cx="8064500" cy="1584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i="1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5" descr="1304695819_toidze-i.m.-rodina-mat-zove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76250"/>
            <a:ext cx="4162425" cy="5610225"/>
          </a:xfrm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11188" y="1125538"/>
            <a:ext cx="36734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alibri" pitchFamily="34" charset="0"/>
              </a:rPr>
              <a:t>22 июня 1941 года мирная жизнь советских людей была нарушена. Началась Великая Отечественная война</a:t>
            </a:r>
          </a:p>
        </p:txBody>
      </p:sp>
      <p:pic>
        <p:nvPicPr>
          <p:cNvPr id="8" name="Yuriy-Levitan-Nachalo-voyny(muzofon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00004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620713"/>
            <a:ext cx="4140200" cy="5389562"/>
          </a:xfrm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39750" y="1341438"/>
            <a:ext cx="41036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alibri" pitchFamily="34" charset="0"/>
              </a:rPr>
              <a:t>Вот сорок первый год, конец июня,</a:t>
            </a:r>
          </a:p>
          <a:p>
            <a:r>
              <a:rPr lang="ru-RU" sz="2800" i="1">
                <a:latin typeface="Calibri" pitchFamily="34" charset="0"/>
              </a:rPr>
              <a:t>И люди спать легли спокойно накануне.</a:t>
            </a:r>
          </a:p>
          <a:p>
            <a:r>
              <a:rPr lang="ru-RU" sz="2800" i="1">
                <a:latin typeface="Calibri" pitchFamily="34" charset="0"/>
              </a:rPr>
              <a:t>Но утром уже знала вся страна,</a:t>
            </a:r>
          </a:p>
          <a:p>
            <a:r>
              <a:rPr lang="ru-RU" sz="2800" i="1">
                <a:latin typeface="Calibri" pitchFamily="34" charset="0"/>
              </a:rPr>
              <a:t>Что началась ужасная война.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obuhov_670x451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6911975" cy="4611687"/>
          </a:xfr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835150" y="404813"/>
            <a:ext cx="5832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Границы православные свои</a:t>
            </a:r>
          </a:p>
          <a:p>
            <a:pPr algn="ctr"/>
            <a:r>
              <a:rPr lang="ru-RU" sz="2400" i="1">
                <a:latin typeface="Calibri" pitchFamily="34" charset="0"/>
              </a:rPr>
              <a:t>Веками ты хранила, наша Русь.</a:t>
            </a:r>
          </a:p>
          <a:p>
            <a:pPr algn="ctr"/>
            <a:r>
              <a:rPr lang="ru-RU" sz="2400" i="1">
                <a:latin typeface="Calibri" pitchFamily="34" charset="0"/>
              </a:rPr>
              <a:t>За подвиги великие твои </a:t>
            </a:r>
          </a:p>
          <a:p>
            <a:pPr algn="ctr"/>
            <a:r>
              <a:rPr lang="ru-RU" sz="2400" i="1">
                <a:latin typeface="Calibri" pitchFamily="34" charset="0"/>
              </a:rPr>
              <a:t>Я, русский офицер, тобой горжусь.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Митрополит Сергий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4248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651500" y="765175"/>
            <a:ext cx="309721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22 июня 1941 года Митрополит Московский и Коломенский Сергий благословил «всех православных на защиту священных границ нашей Родины» и выразил твердую уверенность: «Господь нам дарует победу!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VOV_1941_1945_1000 (543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3455988" cy="5214938"/>
          </a:xfrm>
        </p:spPr>
      </p:pic>
      <p:pic>
        <p:nvPicPr>
          <p:cNvPr id="8196" name="Рисунок 4" descr="detyiv-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765175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211638" y="4724400"/>
            <a:ext cx="4392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На защиту Родины встали и взрослые и дети.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bf2846738cf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6250"/>
            <a:ext cx="34432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Кто сказал, что нужно бросить песни на войне?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После  боя сердце просит музыки вдвойне!</a:t>
            </a:r>
          </a:p>
        </p:txBody>
      </p:sp>
      <p:pic>
        <p:nvPicPr>
          <p:cNvPr id="10243" name="Содержимое 3" descr="11-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8437562" cy="47847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258</Words>
  <Application>Microsoft Office PowerPoint</Application>
  <PresentationFormat>Экран (4:3)</PresentationFormat>
  <Paragraphs>27</Paragraphs>
  <Slides>26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Aharoni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Кто сказал, что нужно бросить песни на войне? После  боя сердце просит музыки вдвойне!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Марго</dc:creator>
  <cp:lastModifiedBy>Владелец</cp:lastModifiedBy>
  <cp:revision>24</cp:revision>
  <dcterms:created xsi:type="dcterms:W3CDTF">2013-04-07T20:14:16Z</dcterms:created>
  <dcterms:modified xsi:type="dcterms:W3CDTF">2014-09-12T21:43:47Z</dcterms:modified>
</cp:coreProperties>
</file>