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61" r:id="rId4"/>
    <p:sldId id="259" r:id="rId5"/>
    <p:sldId id="265" r:id="rId6"/>
    <p:sldId id="266" r:id="rId7"/>
    <p:sldId id="262" r:id="rId8"/>
    <p:sldId id="267" r:id="rId9"/>
    <p:sldId id="263" r:id="rId10"/>
    <p:sldId id="271" r:id="rId11"/>
    <p:sldId id="264" r:id="rId12"/>
    <p:sldId id="25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5B5B-2FB1-423C-8B0D-8528D7325F40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9235-0C8C-4C18-AA22-7CDD0453C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E335-471C-4D54-9449-AB55936AA35C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CEC4-78AB-4495-85D8-E65F87D3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2B36-C369-4DF5-BF83-B98FCA288995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DA82-7E9A-498F-AA00-130B35C91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A865-76C4-427F-AB07-FB4B854C7612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84F2-73BC-41B9-82BD-EB17CD8B7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53A3-A40D-492E-8BA1-E7F9317C084D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9664-B879-44F3-B0F0-1345288C4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D6AE-493B-47D0-9D29-F02D29557AFC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3DB7-0CB9-4633-91D3-B091F8BA3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9C2A-39F6-4F0B-864E-EDC306B66619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919F-ABCF-4089-9782-D6488E6F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3479-C8E8-4867-A971-CF2F740B1A08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FE19-3931-468D-BD5F-E6C45EE9B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59AD-02AF-4579-9FCC-B1E1CD0D48B0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3F47-CE33-4EF1-ACF6-800243E18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6D0E-3FA0-455D-AC31-60A70A259C39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6E73-6120-4E43-8C1B-10F47CE0A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0EFB-0DED-4AF3-BF82-EEDD2AD3530E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81DB-DC5A-4A8E-AFC2-35944606C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BC87E0-550C-4B6C-81E6-26C05C045DBD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E390FD-CC3F-4F6F-B433-82EF2141D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16424"/>
          </a:xfrm>
        </p:spPr>
        <p:txBody>
          <a:bodyPr/>
          <a:lstStyle/>
          <a:p>
            <a:pPr lvl="0" eaLnBrk="1" hangingPunct="1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  <a:t/>
            </a:r>
            <a:b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</a:b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  <a:t>КТД «Мир природы – мир волшебный»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  <a:t>игра </a:t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  <a:t>ПОЛЕ ЧУДЕС </a:t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  <a:t>2 класс</a:t>
            </a: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  <a:t/>
            </a:r>
            <a:b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304856" cy="18002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Подготовила: Тишко Е.Н.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МБОУ «СОШ № 8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г. Сафоново Смоленской области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8351837" cy="15843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</a:rPr>
              <a:t>ПОЛЕ ЧУДЕС</a:t>
            </a:r>
          </a:p>
        </p:txBody>
      </p:sp>
    </p:spTree>
    <p:extLst>
      <p:ext uri="{BB962C8B-B14F-4D97-AF65-F5344CB8AC3E}">
        <p14:creationId xmlns:p14="http://schemas.microsoft.com/office/powerpoint/2010/main" val="15110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971550" y="260350"/>
            <a:ext cx="7921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П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051050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Р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987675" y="260350"/>
            <a:ext cx="7921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И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995738" y="260350"/>
            <a:ext cx="9366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7000">
                <a:latin typeface="Calibri" pitchFamily="34" charset="0"/>
              </a:rPr>
              <a:t>Ш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5219700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В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156325" y="260350"/>
            <a:ext cx="7921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И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7164388" y="260350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Н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164388" y="260350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156325" y="260350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219700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995738" y="260350"/>
            <a:ext cx="10048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987675" y="260350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051050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971550" y="260350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47" name="Содержимое 17" descr="пришвин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412875"/>
            <a:ext cx="4214813" cy="5445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58238"/>
            <a:ext cx="9937104" cy="720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Энциклопедия для детей «Что есть что». Том «Деревья», М.: «Слово», 2012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Материалы рубрики «Мир растений» журнала «Разгадай» за 2011.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Картинки. </a:t>
            </a:r>
            <a:r>
              <a:rPr lang="en-US" sz="2400" dirty="0">
                <a:latin typeface="Times New Roman"/>
                <a:ea typeface="Calibri"/>
                <a:cs typeface="Times New Roman"/>
                <a:hlinkClick r:id="rId2"/>
              </a:rPr>
              <a:t>http://</a:t>
            </a:r>
            <a:r>
              <a:rPr lang="en-US" sz="2400" dirty="0" smtClean="0">
                <a:latin typeface="Times New Roman"/>
                <a:ea typeface="Calibri"/>
                <a:cs typeface="Times New Roman"/>
                <a:hlinkClick r:id="rId2"/>
              </a:rPr>
              <a:t>yandex.ru/images/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[25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.02.2014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]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73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8351837" cy="15843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</a:rPr>
              <a:t>ПОЛЕ ЧУДЕС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755650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К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835150" y="260350"/>
            <a:ext cx="7921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И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916238" y="260350"/>
            <a:ext cx="79216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П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995738" y="260350"/>
            <a:ext cx="79216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А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5076825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Р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6084888" y="260350"/>
            <a:ext cx="79216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И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7164388" y="260350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С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55650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835150" y="260350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916238" y="260350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95738" y="260350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076825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084888" y="260350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164388" y="260350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400" name="Содержимое 17" descr="кипари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412875"/>
            <a:ext cx="4081462" cy="5445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8351837" cy="15843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</a:rPr>
              <a:t>ПОЛЕ ЧУДЕС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4859338" y="260350"/>
            <a:ext cx="79216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Н</a:t>
            </a: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051050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Т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116013" y="260350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Е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116013" y="260350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051050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859338" y="260350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5867400" y="260350"/>
            <a:ext cx="7921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И</a:t>
            </a: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77050" y="260350"/>
            <a:ext cx="8636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Ц</a:t>
            </a: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7956550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А</a:t>
            </a:r>
          </a:p>
        </p:txBody>
      </p:sp>
      <p:sp>
        <p:nvSpPr>
          <p:cNvPr id="15370" name="Rectangle 27"/>
          <p:cNvSpPr>
            <a:spLocks noChangeArrowheads="1"/>
          </p:cNvSpPr>
          <p:nvPr/>
        </p:nvSpPr>
        <p:spPr bwMode="auto">
          <a:xfrm>
            <a:off x="250825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В</a:t>
            </a: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2987675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Р</a:t>
            </a: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3924300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Е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0825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987675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924300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5867400" y="260350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77050" y="260350"/>
            <a:ext cx="8636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7956550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29" name="Picture 25" descr="ветреница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129463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</p:childTnLst>
        </p:cTn>
      </p:par>
    </p:tnLst>
    <p:bldLst>
      <p:bldP spid="4113" grpId="0" animBg="1"/>
      <p:bldP spid="4114" grpId="0" animBg="1"/>
      <p:bldP spid="4117" grpId="0" animBg="1"/>
      <p:bldP spid="4112" grpId="0" animBg="1"/>
      <p:bldP spid="4115" grpId="0" animBg="1"/>
      <p:bldP spid="4116" grpId="0" animBg="1"/>
      <p:bldP spid="4118" grpId="0" animBg="1"/>
      <p:bldP spid="4119" grpId="0" animBg="1"/>
      <p:bldP spid="4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8351837" cy="15843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</a:rPr>
              <a:t>ПОЛЕ ЧУДЕС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ChangeArrowheads="1"/>
          </p:cNvSpPr>
          <p:nvPr/>
        </p:nvSpPr>
        <p:spPr bwMode="auto">
          <a:xfrm>
            <a:off x="5867400" y="404813"/>
            <a:ext cx="8636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Ы</a:t>
            </a:r>
          </a:p>
        </p:txBody>
      </p:sp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3635375" y="404813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Н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555875" y="404813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А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555875" y="404813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635375" y="404813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5867400" y="404813"/>
            <a:ext cx="8651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7092950" y="404813"/>
            <a:ext cx="10080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Ш</a:t>
            </a:r>
          </a:p>
        </p:txBody>
      </p:sp>
      <p:sp>
        <p:nvSpPr>
          <p:cNvPr id="17416" name="Rectangle 27"/>
          <p:cNvSpPr>
            <a:spLocks noChangeArrowheads="1"/>
          </p:cNvSpPr>
          <p:nvPr/>
        </p:nvSpPr>
        <p:spPr bwMode="auto">
          <a:xfrm>
            <a:off x="1403350" y="404813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Л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4716463" y="404813"/>
            <a:ext cx="792162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 b="1">
                <a:latin typeface="Calibri" pitchFamily="34" charset="0"/>
              </a:rPr>
              <a:t>Д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403350" y="404813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716463" y="404813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7092950" y="404813"/>
            <a:ext cx="10080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73" name="Picture 25" descr="ланды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6624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</p:childTnLst>
        </p:cTn>
      </p:par>
    </p:tnLst>
    <p:bldLst>
      <p:bldP spid="4113" grpId="0" animBg="1"/>
      <p:bldP spid="4114" grpId="0" animBg="1"/>
      <p:bldP spid="4117" grpId="0" animBg="1"/>
      <p:bldP spid="4112" grpId="0" animBg="1"/>
      <p:bldP spid="4115" grpId="0" animBg="1"/>
      <p:bldP spid="41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8351837" cy="15843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Schoolbook"/>
              </a:rPr>
              <a:t>ПОЛЕ ЧУДЕС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042988" y="260350"/>
            <a:ext cx="719137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З</a:t>
            </a: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2051050" y="260350"/>
            <a:ext cx="7921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О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132138" y="260350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Л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140200" y="260350"/>
            <a:ext cx="7921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О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5219700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Т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6227763" y="260350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А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7235825" y="260350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Я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979613" y="1412875"/>
            <a:ext cx="8636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О</a:t>
            </a: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3059113" y="1412875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С</a:t>
            </a:r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4067175" y="1412875"/>
            <a:ext cx="7191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Е</a:t>
            </a: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5076825" y="1412875"/>
            <a:ext cx="79057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Н</a:t>
            </a:r>
          </a:p>
        </p:txBody>
      </p:sp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6084888" y="1412875"/>
            <a:ext cx="71913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8000">
                <a:latin typeface="Calibri" pitchFamily="34" charset="0"/>
              </a:rPr>
              <a:t>Ь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042988" y="260350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051050" y="260350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132138" y="260350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4140200" y="260350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219700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6227763" y="260350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7235825" y="260350"/>
            <a:ext cx="7191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979613" y="1412875"/>
            <a:ext cx="8651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059113" y="1412875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995738" y="1412875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076825" y="1412875"/>
            <a:ext cx="7905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084888" y="1412875"/>
            <a:ext cx="7191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33" name="Содержимое 27" descr="золотая осен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565400"/>
            <a:ext cx="6264275" cy="4176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1"/>
                  </p:tgtEl>
                </p:cond>
              </p:nextCondLst>
            </p:seq>
          </p:childTnLst>
        </p:cTn>
      </p:par>
    </p:tnLst>
    <p:bldLst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</p:bld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351</TotalTime>
  <Words>115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Microsoft Office PowerPoint</vt:lpstr>
      <vt:lpstr> КТД «Мир природы – мир волшебный» игра  ПОЛЕ ЧУДЕС  2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МОУ СОШ №8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Байдакова</dc:creator>
  <cp:lastModifiedBy>Елена</cp:lastModifiedBy>
  <cp:revision>15</cp:revision>
  <dcterms:created xsi:type="dcterms:W3CDTF">2010-03-15T10:07:07Z</dcterms:created>
  <dcterms:modified xsi:type="dcterms:W3CDTF">2014-09-14T09:25:25Z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TC300061221049</vt:lpwstr>
  </property>
</Properties>
</file>