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7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9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9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1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9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8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95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5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9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6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9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8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5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977CAD4-80E0-49D0-BB65-7FD972D3357C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B8289C2-E251-4640-849F-CC73117E3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2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3227" y="3738663"/>
            <a:ext cx="9103658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Методическая активность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Бузаевой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Екатерины Николаевны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начальной школы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3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71464" y="260648"/>
            <a:ext cx="995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Организатор сетевых олимпиад и конкурсов</a:t>
            </a:r>
            <a:endParaRPr lang="ru-RU" dirty="0"/>
          </a:p>
        </p:txBody>
      </p:sp>
      <p:pic>
        <p:nvPicPr>
          <p:cNvPr id="4" name="Объект 3" descr="H:\Диплом 00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212" y="2756646"/>
            <a:ext cx="2879794" cy="388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благодарность 0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431" y="3075945"/>
            <a:ext cx="3312368" cy="229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грамота 00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94376" y="2756647"/>
            <a:ext cx="2537958" cy="3683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45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627" y="2675965"/>
            <a:ext cx="6169114" cy="259528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феврале 2014 года была участницей V регионального этапа Международной Ярмарки социально – педагогических инноваций – 2014 года, посвящённого 25-летнему юбилею МАОУ «Саган-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Нурская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СОШ». Материал был опубликован в сборнике, включающий практический опыт работы участников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 descr="H:\ЕН\Проект 01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741" y="590726"/>
            <a:ext cx="360523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ЕН\Проект 021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5399" y="3039035"/>
            <a:ext cx="3039035" cy="3580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53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24" y="1794066"/>
            <a:ext cx="6603884" cy="506393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 декабре 2014 года была награждена дипломом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III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степени за участие в республиканской выставке – ярмарке «Педагогические новации как ресурс развития региональной системы образования» в номинации «Опыт социального партнёрства в организации дополнительного образования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769" y="3688261"/>
            <a:ext cx="2222144" cy="2810198"/>
          </a:xfrm>
          <a:prstGeom prst="rect">
            <a:avLst/>
          </a:prstGeom>
          <a:noFill/>
        </p:spPr>
      </p:pic>
      <p:pic>
        <p:nvPicPr>
          <p:cNvPr id="5" name="Рисунок 4" descr="H:\скан\Новая папка\1 0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175" y="2072305"/>
            <a:ext cx="2299449" cy="3021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35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57817"/>
            <a:ext cx="6336704" cy="48965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Участник республиканского заочного конкурса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инновационных идей, проектов и программ дошкольного и начального общего образования «Радуга талантов» по выявлению, поддержке и сопровождению одарённых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детей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9976" y="2178424"/>
            <a:ext cx="2939283" cy="3845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15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767" y="879539"/>
            <a:ext cx="10959352" cy="706964"/>
          </a:xfrm>
        </p:spPr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ецензент </a:t>
            </a:r>
            <a:r>
              <a:rPr lang="ru-RU" dirty="0"/>
              <a:t>методического пособия для учителей, выпущенного методическим советом МБОУ СОШ №4 г. </a:t>
            </a:r>
            <a:r>
              <a:rPr lang="ru-RU" dirty="0" err="1"/>
              <a:t>Гусиноозёрска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62"/>
          <a:stretch/>
        </p:blipFill>
        <p:spPr>
          <a:xfrm>
            <a:off x="2477162" y="2487705"/>
            <a:ext cx="7312561" cy="39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9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777" y="2806105"/>
            <a:ext cx="4087906" cy="3685817"/>
          </a:xfrm>
        </p:spPr>
      </p:pic>
    </p:spTree>
    <p:extLst>
      <p:ext uri="{BB962C8B-B14F-4D97-AF65-F5344CB8AC3E}">
        <p14:creationId xmlns:p14="http://schemas.microsoft.com/office/powerpoint/2010/main" val="3164947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</TotalTime>
  <Words>131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 (конференц-зал)</vt:lpstr>
      <vt:lpstr>Методическая активность Бузаевой Екатерины Николаевны учителя начальной школы</vt:lpstr>
      <vt:lpstr>Организатор сетевых олимпиад и конкурсов</vt:lpstr>
      <vt:lpstr>В феврале 2014 года была участницей V регионального этапа Международной Ярмарки социально – педагогических инноваций – 2014 года, посвящённого 25-летнему юбилею МАОУ «Саган-Нурская СОШ». Материал был опубликован в сборнике, включающий практический опыт работы участников.</vt:lpstr>
      <vt:lpstr>В декабре 2014 года была награждена дипломом III степени за участие в республиканской выставке – ярмарке «Педагогические новации как ресурс развития региональной системы образования» в номинации «Опыт социального партнёрства в организации дополнительного образования»</vt:lpstr>
      <vt:lpstr>Участник республиканского заочного конкурса инновационных идей, проектов и программ дошкольного и начального общего образования «Радуга талантов» по выявлению, поддержке и сопровождению одарённых детей</vt:lpstr>
      <vt:lpstr>Рецензент методического пособия для учителей, выпущенного методическим советом МБОУ СОШ №4 г. Гусиноозёрска.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активность Бузаевой Екатерины Николаевны учителя начальной школы</dc:title>
  <dc:creator>user</dc:creator>
  <cp:lastModifiedBy>user</cp:lastModifiedBy>
  <cp:revision>10</cp:revision>
  <dcterms:created xsi:type="dcterms:W3CDTF">2015-01-21T10:06:08Z</dcterms:created>
  <dcterms:modified xsi:type="dcterms:W3CDTF">2015-01-21T11:13:34Z</dcterms:modified>
</cp:coreProperties>
</file>