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94" r:id="rId4"/>
    <p:sldId id="288" r:id="rId5"/>
    <p:sldId id="292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2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WMF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9560" y="0"/>
            <a:ext cx="9360418" cy="137439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Моя малая Родина</a:t>
            </a:r>
            <a:endParaRPr lang="ru-RU" dirty="0">
              <a:solidFill>
                <a:srgbClr val="FFC000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016" y="208557"/>
            <a:ext cx="2882683" cy="3416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1 сентября 2014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13" y="1742512"/>
            <a:ext cx="6593174" cy="4944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-318729" y="6516368"/>
            <a:ext cx="4295615" cy="3416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ГБОУ СОШ №113 Ромащенко У. В.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925" y="1188720"/>
            <a:ext cx="3524315" cy="2286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Усадьба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Узкое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908" y="199599"/>
            <a:ext cx="4850970" cy="64145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84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2" y="1221413"/>
            <a:ext cx="5909283" cy="3939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984" y="1221413"/>
            <a:ext cx="5242711" cy="3939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232475" y="6199322"/>
            <a:ext cx="603660" cy="490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310" y="191068"/>
            <a:ext cx="10072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 презентации использованы фотографии 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Ромащенко </a:t>
            </a:r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У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В.,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изображения </a:t>
            </a:r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и макет презентации с сайта </a:t>
            </a:r>
            <a:r>
              <a:rPr lang="en-US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office.com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арта Москвы - </a:t>
            </a:r>
            <a:r>
              <a:rPr lang="en-US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http://www.moscowmap.ru/</a:t>
            </a:r>
            <a:endParaRPr lang="ru-RU" sz="28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89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67" y="0"/>
            <a:ext cx="9779431" cy="6613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6346555" y="1642820"/>
            <a:ext cx="33941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86" y="2037673"/>
            <a:ext cx="1149391" cy="1268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6134" y="3898141"/>
            <a:ext cx="339412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ЮЗАО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584" y="13881"/>
            <a:ext cx="4417016" cy="6864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05" y="146428"/>
            <a:ext cx="8338088" cy="66027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34" y="2743200"/>
            <a:ext cx="988320" cy="875653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014" y="2960177"/>
            <a:ext cx="1004392" cy="974998"/>
          </a:xfrm>
          <a:prstGeom prst="rect">
            <a:avLst/>
          </a:prstGeom>
        </p:spPr>
      </p:pic>
      <p:pic>
        <p:nvPicPr>
          <p:cNvPr id="14" name="Рисунок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03" y="5198762"/>
            <a:ext cx="1246041" cy="933993"/>
          </a:xfrm>
          <a:prstGeom prst="rect">
            <a:avLst/>
          </a:prstGeom>
        </p:spPr>
      </p:pic>
      <p:pic>
        <p:nvPicPr>
          <p:cNvPr id="15" name="Рисунок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154" y="-249963"/>
            <a:ext cx="1246041" cy="9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708273"/>
            <a:ext cx="3108960" cy="2286000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Усадьба Воронцово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903409"/>
            <a:ext cx="8301576" cy="55257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579" y="1194698"/>
            <a:ext cx="3502615" cy="52559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53" y="273679"/>
            <a:ext cx="3082063" cy="46237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17" y="2572719"/>
            <a:ext cx="4329192" cy="3246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20" y="361651"/>
            <a:ext cx="9493088" cy="6327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232475" y="6199322"/>
            <a:ext cx="603660" cy="490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68788"/>
            <a:ext cx="3524315" cy="2286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Усадьба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Коньково-</a:t>
            </a:r>
            <a:r>
              <a:rPr lang="ru-RU" sz="4400" dirty="0" err="1" smtClean="0">
                <a:solidFill>
                  <a:srgbClr val="FFC000"/>
                </a:solidFill>
              </a:rPr>
              <a:t>Сергиевское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372" y="1084882"/>
            <a:ext cx="8270854" cy="5507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408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9" y="272449"/>
            <a:ext cx="4479925" cy="2986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411" y="272449"/>
            <a:ext cx="4481512" cy="2987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57" y="3478669"/>
            <a:ext cx="4479925" cy="2986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135" y="3478669"/>
            <a:ext cx="4480720" cy="298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232475" y="6199322"/>
            <a:ext cx="603660" cy="490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48dd54b3b8eb916d09d6879b1576464eff3c5"/>
</p:tagLst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ck_To_School">
    <a:dk1>
      <a:sysClr val="windowText" lastClr="000000"/>
    </a:dk1>
    <a:lt1>
      <a:sysClr val="window" lastClr="FFFFFF"/>
    </a:lt1>
    <a:dk2>
      <a:srgbClr val="404040"/>
    </a:dk2>
    <a:lt2>
      <a:srgbClr val="FFF7D3"/>
    </a:lt2>
    <a:accent1>
      <a:srgbClr val="EB7F23"/>
    </a:accent1>
    <a:accent2>
      <a:srgbClr val="AFAF51"/>
    </a:accent2>
    <a:accent3>
      <a:srgbClr val="84491F"/>
    </a:accent3>
    <a:accent4>
      <a:srgbClr val="FEBE2F"/>
    </a:accent4>
    <a:accent5>
      <a:srgbClr val="6E1C1C"/>
    </a:accent5>
    <a:accent6>
      <a:srgbClr val="9EE0F8"/>
    </a:accent6>
    <a:hlink>
      <a:srgbClr val="EB7F23"/>
    </a:hlink>
    <a:folHlink>
      <a:srgbClr val="40404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Cambria</vt:lpstr>
      <vt:lpstr>Back to School 16x9</vt:lpstr>
      <vt:lpstr>Моя малая Родина</vt:lpstr>
      <vt:lpstr>Презентация PowerPoint</vt:lpstr>
      <vt:lpstr>Презентация PowerPoint</vt:lpstr>
      <vt:lpstr>Презентация PowerPoint</vt:lpstr>
      <vt:lpstr>Усадьба Воронцово</vt:lpstr>
      <vt:lpstr>Презентация PowerPoint</vt:lpstr>
      <vt:lpstr>Презентация PowerPoint</vt:lpstr>
      <vt:lpstr>Усадьба Коньково-Сергиевское</vt:lpstr>
      <vt:lpstr>Презентация PowerPoint</vt:lpstr>
      <vt:lpstr>Усадьба Узкое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2014-08-29T15:04:16Z</dcterms:created>
  <dcterms:modified xsi:type="dcterms:W3CDTF">2014-09-17T12:28:06Z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