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7" r:id="rId11"/>
    <p:sldId id="264" r:id="rId12"/>
    <p:sldId id="265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CDD5-EA9D-469F-9692-6A0032A987F2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B18198-3F3E-43E0-ADBA-A072E614B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CDD5-EA9D-469F-9692-6A0032A987F2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8198-3F3E-43E0-ADBA-A072E614B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CDD5-EA9D-469F-9692-6A0032A987F2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8198-3F3E-43E0-ADBA-A072E614B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CDD5-EA9D-469F-9692-6A0032A987F2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B18198-3F3E-43E0-ADBA-A072E614B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CDD5-EA9D-469F-9692-6A0032A987F2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8198-3F3E-43E0-ADBA-A072E614B6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CDD5-EA9D-469F-9692-6A0032A987F2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8198-3F3E-43E0-ADBA-A072E614B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CDD5-EA9D-469F-9692-6A0032A987F2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9B18198-3F3E-43E0-ADBA-A072E614B6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CDD5-EA9D-469F-9692-6A0032A987F2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8198-3F3E-43E0-ADBA-A072E614B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CDD5-EA9D-469F-9692-6A0032A987F2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8198-3F3E-43E0-ADBA-A072E614B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CDD5-EA9D-469F-9692-6A0032A987F2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8198-3F3E-43E0-ADBA-A072E614B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CDD5-EA9D-469F-9692-6A0032A987F2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8198-3F3E-43E0-ADBA-A072E614B6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44CDD5-EA9D-469F-9692-6A0032A987F2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B18198-3F3E-43E0-ADBA-A072E614B6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7200" b="1" cap="none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7200" b="1" cap="none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Урок мужества</a:t>
            </a:r>
            <a:br>
              <a:rPr lang="ru-RU" sz="7200" b="1" cap="none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800" b="1" cap="none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4 классе</a:t>
            </a:r>
            <a:endParaRPr lang="ru-RU" sz="7200" b="1" cap="none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00174"/>
            <a:ext cx="8686800" cy="5000660"/>
          </a:xfrm>
        </p:spPr>
        <p:txBody>
          <a:bodyPr/>
          <a:lstStyle/>
          <a:p>
            <a:pPr algn="ctr">
              <a:buNone/>
            </a:pPr>
            <a:endParaRPr lang="ru-RU" sz="4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0033CC"/>
                </a:solidFill>
                <a:latin typeface="Comic Sans MS" pitchFamily="66" charset="0"/>
              </a:rPr>
              <a:t>«БЛОКАДНЫЙ ЛЕНИНГРАД»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К 70-летию снятия блокады</a:t>
            </a:r>
          </a:p>
          <a:p>
            <a:pPr algn="r"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Провела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учитель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начальных классов</a:t>
            </a:r>
          </a:p>
          <a:p>
            <a:pPr algn="r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Калининской СОШ №7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Романцова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В.Н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0-tub-ru.yandex.net/i?id=211941743-1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3880512" cy="3000396"/>
          </a:xfrm>
          <a:prstGeom prst="rect">
            <a:avLst/>
          </a:prstGeom>
          <a:noFill/>
        </p:spPr>
      </p:pic>
      <p:pic>
        <p:nvPicPr>
          <p:cNvPr id="28676" name="Picture 4" descr="http://im7-tub-ru.yandex.net/i?id=478627261-4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400554"/>
            <a:ext cx="4462479" cy="3028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cap="none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Дневник Тани Савичевой</a:t>
            </a:r>
            <a:endParaRPr lang="ru-RU" sz="4400" b="1" cap="none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4582" name="Picture 6" descr="http://festival.1september.ru/articles/590611/presentation/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00174"/>
            <a:ext cx="6762797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cap="none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Прорыв блокады</a:t>
            </a:r>
            <a:endParaRPr lang="ru-RU" sz="5400" b="1" cap="none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3554" name="Picture 2" descr="http://im2-tub-ru.yandex.net/i?id=251692037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357298"/>
            <a:ext cx="3911945" cy="2643206"/>
          </a:xfrm>
          <a:prstGeom prst="rect">
            <a:avLst/>
          </a:prstGeom>
          <a:noFill/>
        </p:spPr>
      </p:pic>
      <p:pic>
        <p:nvPicPr>
          <p:cNvPr id="23556" name="Picture 4" descr="http://im4-tub-ru.yandex.net/i?id=206076736-4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571612"/>
            <a:ext cx="3767147" cy="2519238"/>
          </a:xfrm>
          <a:prstGeom prst="rect">
            <a:avLst/>
          </a:prstGeom>
          <a:noFill/>
        </p:spPr>
      </p:pic>
      <p:pic>
        <p:nvPicPr>
          <p:cNvPr id="23558" name="Picture 6" descr="http://im7-tub-ru.yandex.net/i?id=211199355-0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4214818"/>
            <a:ext cx="3286148" cy="2303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27 января 1944 год</a:t>
            </a:r>
            <a:endParaRPr lang="ru-RU" b="1" cap="none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9698" name="Picture 2" descr="http://im0-tub-ru.yandex.net/i?id=112745994-3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3867178" cy="2857520"/>
          </a:xfrm>
          <a:prstGeom prst="rect">
            <a:avLst/>
          </a:prstGeom>
          <a:noFill/>
        </p:spPr>
      </p:pic>
      <p:pic>
        <p:nvPicPr>
          <p:cNvPr id="29700" name="Picture 4" descr="http://im3-tub-ru.yandex.net/i?id=137531345-3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426291"/>
            <a:ext cx="4224353" cy="3003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6-tub-ru.yandex.net/i?id=175033106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000396" cy="4500594"/>
          </a:xfrm>
          <a:prstGeom prst="rect">
            <a:avLst/>
          </a:prstGeom>
          <a:noFill/>
        </p:spPr>
      </p:pic>
      <p:pic>
        <p:nvPicPr>
          <p:cNvPr id="30724" name="Picture 4" descr="http://im1-tub-ru.yandex.net/i?id=158975190-2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7599" y="2714620"/>
            <a:ext cx="5160681" cy="38133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86800" cy="841248"/>
          </a:xfrm>
        </p:spPr>
        <p:txBody>
          <a:bodyPr>
            <a:normAutofit/>
          </a:bodyPr>
          <a:lstStyle/>
          <a:p>
            <a:r>
              <a:rPr lang="ru-RU" b="1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Пискаревское мемориальное кладбище</a:t>
            </a:r>
            <a:endParaRPr lang="ru-RU" b="1" cap="none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2770" name="Picture 2" descr="http://im0-tub-ru.yandex.net/i?id=372209918-6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1"/>
            <a:ext cx="3000396" cy="2250297"/>
          </a:xfrm>
          <a:prstGeom prst="rect">
            <a:avLst/>
          </a:prstGeom>
          <a:noFill/>
        </p:spPr>
      </p:pic>
      <p:pic>
        <p:nvPicPr>
          <p:cNvPr id="32772" name="Picture 4" descr="http://im4-tub-ru.yandex.net/i?id=491909043-4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357298"/>
            <a:ext cx="3052308" cy="2071702"/>
          </a:xfrm>
          <a:prstGeom prst="rect">
            <a:avLst/>
          </a:prstGeom>
          <a:noFill/>
        </p:spPr>
      </p:pic>
      <p:pic>
        <p:nvPicPr>
          <p:cNvPr id="32774" name="Picture 6" descr="http://im4-tub-ru.yandex.net/i?id=344409222-58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05033" y="3643314"/>
            <a:ext cx="3714775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Ленинград –Город-герой</a:t>
            </a:r>
            <a:endParaRPr lang="ru-RU" sz="4800" b="1" cap="none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1746" name="Picture 2" descr="http://im7-tub-ru.yandex.net/i?id=3021334-4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1357298"/>
            <a:ext cx="4286280" cy="3214710"/>
          </a:xfrm>
          <a:prstGeom prst="rect">
            <a:avLst/>
          </a:prstGeom>
          <a:noFill/>
        </p:spPr>
      </p:pic>
      <p:pic>
        <p:nvPicPr>
          <p:cNvPr id="31748" name="Picture 4" descr="http://im3-tub-ru.yandex.net/i?id=231494884-0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928934"/>
            <a:ext cx="3836221" cy="3619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cap="none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900 дней и ночей</a:t>
            </a:r>
            <a:endParaRPr lang="ru-RU" sz="6000" b="1" cap="none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098" name="Picture 2" descr="http://im5-tub-ru.yandex.net/i?id=284336980-3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298" y="1500174"/>
            <a:ext cx="5079718" cy="4822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dirty="0" smtClean="0">
                <a:ln w="11430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23 июня 1941 год</a:t>
            </a:r>
            <a:endParaRPr lang="ru-RU" sz="4800" b="1" cap="none" dirty="0">
              <a:ln w="11430"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7410" name="Picture 2" descr="Блокадный Ленинград в фотография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1167" y="3286124"/>
            <a:ext cx="4440027" cy="3267065"/>
          </a:xfrm>
          <a:prstGeom prst="rect">
            <a:avLst/>
          </a:prstGeom>
          <a:noFill/>
        </p:spPr>
      </p:pic>
      <p:pic>
        <p:nvPicPr>
          <p:cNvPr id="17412" name="Picture 4" descr="http://im4-tub-ru.yandex.net/i?id=30471952-1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1214422"/>
            <a:ext cx="4126259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Армия народного ополчения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19458" name="Picture 2" descr="http://my-china.ru/photos/noak/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1428736"/>
            <a:ext cx="4555465" cy="3143272"/>
          </a:xfrm>
          <a:prstGeom prst="rect">
            <a:avLst/>
          </a:prstGeom>
          <a:noFill/>
        </p:spPr>
      </p:pic>
      <p:pic>
        <p:nvPicPr>
          <p:cNvPr id="19460" name="Picture 4" descr="http://im1-tub-ru.yandex.net/i?id=15207615-6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36281" y="3643314"/>
            <a:ext cx="4286265" cy="28575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cap="none" dirty="0" smtClean="0">
                <a:solidFill>
                  <a:srgbClr val="002060"/>
                </a:solidFill>
              </a:rPr>
              <a:t>г. Чудово</a:t>
            </a:r>
            <a:endParaRPr lang="ru-RU" sz="4800" cap="none" dirty="0">
              <a:solidFill>
                <a:srgbClr val="002060"/>
              </a:solidFill>
            </a:endParaRPr>
          </a:p>
        </p:txBody>
      </p:sp>
      <p:pic>
        <p:nvPicPr>
          <p:cNvPr id="20482" name="Picture 2" descr="http://im5-tub-ru.yandex.net/i?id=49315987-0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6715172" cy="4685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2,5 миллиона жителей, 400 тысяч детей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1506" name="Picture 2" descr="http://im7-tub-ru.yandex.net/i?id=122149232-5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4150567" cy="5082328"/>
          </a:xfrm>
          <a:prstGeom prst="rect">
            <a:avLst/>
          </a:prstGeom>
          <a:noFill/>
        </p:spPr>
      </p:pic>
      <p:pic>
        <p:nvPicPr>
          <p:cNvPr id="21508" name="Picture 4" descr="http://im1-tub-ru.yandex.net/i?id=309917178-7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307972"/>
            <a:ext cx="3071834" cy="2121028"/>
          </a:xfrm>
          <a:prstGeom prst="rect">
            <a:avLst/>
          </a:prstGeom>
          <a:noFill/>
        </p:spPr>
      </p:pic>
      <p:pic>
        <p:nvPicPr>
          <p:cNvPr id="21510" name="Picture 6" descr="http://im5-tub-ru.yandex.net/i?id=284336980-36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3726507"/>
            <a:ext cx="3148024" cy="2988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kolyan.net/uploads/posts/2009-06/1245433842_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71612"/>
            <a:ext cx="2928958" cy="2681035"/>
          </a:xfrm>
          <a:prstGeom prst="rect">
            <a:avLst/>
          </a:prstGeom>
          <a:noFill/>
        </p:spPr>
      </p:pic>
      <p:pic>
        <p:nvPicPr>
          <p:cNvPr id="26628" name="Picture 4" descr="http://im0-tub-ru.yandex.net/i?id=532243138-1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357694"/>
            <a:ext cx="3286148" cy="2181072"/>
          </a:xfrm>
          <a:prstGeom prst="rect">
            <a:avLst/>
          </a:prstGeom>
          <a:noFill/>
        </p:spPr>
      </p:pic>
      <p:pic>
        <p:nvPicPr>
          <p:cNvPr id="26630" name="Picture 6" descr="http://education.simcat.ru/school74/img/1359477108_samim_tyajelim_vo_vremya_blokadi_bil_golod,_vsledstvie_chego_u_jiteley_razvivalas_distrofiya.__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1928802"/>
            <a:ext cx="5024430" cy="3768323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1012720"/>
          </a:xfrm>
        </p:spPr>
        <p:txBody>
          <a:bodyPr>
            <a:noAutofit/>
          </a:bodyPr>
          <a:lstStyle/>
          <a:p>
            <a:pPr algn="ctr"/>
            <a:r>
              <a:rPr lang="ru-RU" sz="11500" b="1" cap="none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голод</a:t>
            </a:r>
            <a:endParaRPr lang="ru-RU" sz="11500" b="1" cap="none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cap="none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холод</a:t>
            </a:r>
            <a:endParaRPr lang="ru-RU" sz="9600" b="1" cap="none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7650" name="Picture 2" descr="http://im7-tub-ru.yandex.net/i?id=140243738-0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3950521" cy="2500330"/>
          </a:xfrm>
          <a:prstGeom prst="rect">
            <a:avLst/>
          </a:prstGeom>
          <a:noFill/>
        </p:spPr>
      </p:pic>
      <p:pic>
        <p:nvPicPr>
          <p:cNvPr id="27652" name="Picture 4" descr="http://im3-tub-ru.yandex.net/i?id=135110341-3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680324"/>
            <a:ext cx="4800617" cy="2891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cap="none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Дорога жизни</a:t>
            </a:r>
            <a:endParaRPr lang="ru-RU" sz="6000" b="1" cap="none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5602" name="Picture 2" descr="http://im3-tub-ru.yandex.net/i?id=600743472-6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3867177" cy="2857520"/>
          </a:xfrm>
          <a:prstGeom prst="rect">
            <a:avLst/>
          </a:prstGeom>
          <a:noFill/>
        </p:spPr>
      </p:pic>
      <p:pic>
        <p:nvPicPr>
          <p:cNvPr id="25604" name="Picture 4" descr="http://im5-tub-ru.yandex.net/i?id=136348084-2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053950"/>
            <a:ext cx="4691082" cy="351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</TotalTime>
  <Words>62</Words>
  <Application>Microsoft Office PowerPoint</Application>
  <PresentationFormat>Экран (4:3)</PresentationFormat>
  <Paragraphs>22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 Урок мужества в 4 классе</vt:lpstr>
      <vt:lpstr>900 дней и ночей</vt:lpstr>
      <vt:lpstr>23 июня 1941 год</vt:lpstr>
      <vt:lpstr>Армия народного ополчения</vt:lpstr>
      <vt:lpstr>г. Чудово</vt:lpstr>
      <vt:lpstr>2,5 миллиона жителей, 400 тысяч детей</vt:lpstr>
      <vt:lpstr>голод</vt:lpstr>
      <vt:lpstr>холод</vt:lpstr>
      <vt:lpstr>Дорога жизни</vt:lpstr>
      <vt:lpstr>Слайд 10</vt:lpstr>
      <vt:lpstr>Дневник Тани Савичевой</vt:lpstr>
      <vt:lpstr>Прорыв блокады</vt:lpstr>
      <vt:lpstr>27 января 1944 год</vt:lpstr>
      <vt:lpstr>Слайд 14</vt:lpstr>
      <vt:lpstr>Пискаревское мемориальное кладбище</vt:lpstr>
      <vt:lpstr>Ленинград –Город-герой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Verochka</dc:creator>
  <cp:lastModifiedBy>Verochka</cp:lastModifiedBy>
  <cp:revision>12</cp:revision>
  <dcterms:created xsi:type="dcterms:W3CDTF">2014-01-25T10:48:06Z</dcterms:created>
  <dcterms:modified xsi:type="dcterms:W3CDTF">2014-09-17T14:16:10Z</dcterms:modified>
</cp:coreProperties>
</file>