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8004048" cy="2514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«Плетение виноградной лозы из фольги»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343400"/>
            <a:ext cx="7854696" cy="1676400"/>
          </a:xfrm>
        </p:spPr>
        <p:txBody>
          <a:bodyPr/>
          <a:lstStyle/>
          <a:p>
            <a:r>
              <a:rPr lang="ru-RU" dirty="0" smtClean="0"/>
              <a:t>Педагог дополнительного образования</a:t>
            </a:r>
            <a:br>
              <a:rPr lang="ru-RU" dirty="0" smtClean="0"/>
            </a:br>
            <a:r>
              <a:rPr lang="ru-RU" dirty="0" smtClean="0"/>
              <a:t>Нестерова Ирина Николаевна</a:t>
            </a:r>
          </a:p>
          <a:p>
            <a:r>
              <a:rPr lang="ru-RU" dirty="0" smtClean="0"/>
              <a:t>г</a:t>
            </a:r>
            <a:r>
              <a:rPr lang="ru-RU" dirty="0" smtClean="0"/>
              <a:t>.Салехард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8. Складываем из фольги шарики, придавливаем и приклеиваем. Получаем ягоды винограда</a:t>
            </a:r>
            <a:endParaRPr lang="ru-RU" sz="2800" dirty="0"/>
          </a:p>
        </p:txBody>
      </p:sp>
      <p:pic>
        <p:nvPicPr>
          <p:cNvPr id="4" name="Содержимое 3" descr="C:\Users\Кристина\Desktop\Новая папка (2)\Os8_0e2rCQo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32732" y="1935163"/>
            <a:ext cx="5878536" cy="43894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9. Вот и готово панно! Поздравляю Вас!</a:t>
            </a:r>
            <a:endParaRPr lang="ru-RU" sz="2800" dirty="0"/>
          </a:p>
        </p:txBody>
      </p:sp>
      <p:pic>
        <p:nvPicPr>
          <p:cNvPr id="4" name="Содержимое 3" descr="C:\Users\Кристина\Desktop\Новая папка (2)\Os8_0e2rCQo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32732" y="1935163"/>
            <a:ext cx="5878536" cy="43894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 algn="ctr">
              <a:buNone/>
            </a:pPr>
            <a:r>
              <a:rPr lang="ru-RU" sz="2800" b="1" u="sng" dirty="0" smtClean="0"/>
              <a:t>Итог занятия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Сегодня </a:t>
            </a:r>
            <a:r>
              <a:rPr lang="ru-RU" sz="2800" dirty="0" smtClean="0"/>
              <a:t>вы самостоятельно изготовили панно из фольги.</a:t>
            </a:r>
          </a:p>
          <a:p>
            <a:pPr>
              <a:buNone/>
            </a:pPr>
            <a:r>
              <a:rPr lang="ru-RU" sz="2800" dirty="0" smtClean="0"/>
              <a:t>Какой способ в работе с фольгой вы использовали? (Скручивание)</a:t>
            </a:r>
          </a:p>
          <a:p>
            <a:pPr>
              <a:buNone/>
            </a:pPr>
            <a:r>
              <a:rPr lang="ru-RU" sz="2800" dirty="0" smtClean="0"/>
              <a:t>В чем были трудности?</a:t>
            </a:r>
          </a:p>
          <a:p>
            <a:pPr>
              <a:buNone/>
            </a:pPr>
            <a:r>
              <a:rPr lang="ru-RU" sz="2800" dirty="0" smtClean="0"/>
              <a:t>Демонстрация работ обучающихся.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algn="ctr"/>
            <a:r>
              <a:rPr lang="ru-RU" dirty="0" smtClean="0"/>
              <a:t>Я и красный, я и белый,</a:t>
            </a:r>
          </a:p>
          <a:p>
            <a:pPr algn="ctr"/>
            <a:r>
              <a:rPr lang="ru-RU" dirty="0" smtClean="0"/>
              <a:t>Я и чёрный - если спелый.</a:t>
            </a:r>
          </a:p>
          <a:p>
            <a:pPr algn="ctr"/>
            <a:r>
              <a:rPr lang="ru-RU" dirty="0" smtClean="0"/>
              <a:t>И под солнышком в саду</a:t>
            </a:r>
          </a:p>
          <a:p>
            <a:pPr algn="ctr"/>
            <a:r>
              <a:rPr lang="ru-RU" dirty="0" smtClean="0"/>
              <a:t>На лиане я расту.</a:t>
            </a:r>
          </a:p>
          <a:p>
            <a:pPr algn="ctr"/>
            <a:r>
              <a:rPr lang="ru-RU" dirty="0" smtClean="0"/>
              <a:t>И такой я сочный, сладкий,</a:t>
            </a:r>
          </a:p>
          <a:p>
            <a:pPr algn="ctr"/>
            <a:r>
              <a:rPr lang="ru-RU" dirty="0" smtClean="0"/>
              <a:t>Очень вкусный, ароматный.</a:t>
            </a:r>
          </a:p>
          <a:p>
            <a:pPr algn="ctr"/>
            <a:r>
              <a:rPr lang="ru-RU" dirty="0" smtClean="0"/>
              <a:t>Гроздь мою съесть каждый рад</a:t>
            </a:r>
          </a:p>
          <a:p>
            <a:pPr algn="ctr"/>
            <a:r>
              <a:rPr lang="ru-RU" dirty="0" smtClean="0"/>
              <a:t>И зовусь я...  (Виноград)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 fontScale="90000"/>
          </a:bodyPr>
          <a:lstStyle/>
          <a:p>
            <a:pPr lvl="0"/>
            <a:r>
              <a:rPr lang="ru-RU" sz="16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3100" dirty="0" smtClean="0"/>
              <a:t>1. В верхнем правом углу </a:t>
            </a:r>
            <a:r>
              <a:rPr lang="ru-RU" sz="3100" dirty="0" smtClean="0"/>
              <a:t>о</a:t>
            </a:r>
            <a:r>
              <a:rPr lang="ru-RU" sz="3100" dirty="0" smtClean="0"/>
              <a:t>бводим виноградный лист</a:t>
            </a:r>
            <a:endParaRPr lang="ru-RU" sz="3100" dirty="0"/>
          </a:p>
        </p:txBody>
      </p:sp>
      <p:pic>
        <p:nvPicPr>
          <p:cNvPr id="4" name="Содержимое 3" descr="C:\Users\Кристина\Desktop\Новая папка (2)\R6Lp8F0Ff3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32732" y="1935163"/>
            <a:ext cx="5878536" cy="43894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2. Отрезаем от рулона фольги полоску шириной 3-4 см</a:t>
            </a:r>
            <a:endParaRPr lang="ru-RU" sz="2800" dirty="0"/>
          </a:p>
        </p:txBody>
      </p:sp>
      <p:pic>
        <p:nvPicPr>
          <p:cNvPr id="4" name="Содержимое 3" descr="C:\Users\Кристина\Desktop\Новая папка (2)\_Md9u-GyaV8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32732" y="1935163"/>
            <a:ext cx="5878536" cy="43894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3. Сминаем полоску фольги. Скручиваем жгутики</a:t>
            </a:r>
            <a:endParaRPr lang="ru-RU" sz="2800" dirty="0"/>
          </a:p>
        </p:txBody>
      </p:sp>
      <p:pic>
        <p:nvPicPr>
          <p:cNvPr id="4" name="Содержимое 3" descr="C:\Users\Кристина\Desktop\Новая папка (2)\WJ7DpagjlnQ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32732" y="1935163"/>
            <a:ext cx="5878536" cy="43894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4. По контору обведенного виноградного листа изгибаем наш «жгутик» и выкладываем листик</a:t>
            </a:r>
            <a:endParaRPr lang="ru-RU" sz="2800" dirty="0"/>
          </a:p>
        </p:txBody>
      </p:sp>
      <p:pic>
        <p:nvPicPr>
          <p:cNvPr id="4" name="Содержимое 3" descr="C:\Users\Кристина\Desktop\Новая папка (2)\ppyJwpgDHn8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32732" y="1935163"/>
            <a:ext cx="5878536" cy="43894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5. Приклеиваем жгутики по контору листа клеем</a:t>
            </a:r>
            <a:endParaRPr lang="ru-RU" sz="2800" dirty="0"/>
          </a:p>
        </p:txBody>
      </p:sp>
      <p:pic>
        <p:nvPicPr>
          <p:cNvPr id="4" name="Содержимое 3" descr="C:\Users\Кристина\Desktop\Новая папка (2)\ppyJwpgDHn8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32732" y="1935163"/>
            <a:ext cx="5878536" cy="43894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txBody>
          <a:bodyPr>
            <a:noAutofit/>
          </a:bodyPr>
          <a:lstStyle/>
          <a:p>
            <a:r>
              <a:rPr lang="ru-RU" sz="2800" dirty="0" smtClean="0"/>
              <a:t>6. Аналогично из фольги ладонями катаем «жгутики» и накручиваем их по спирали на карандаш. Это будут усы на винограде</a:t>
            </a:r>
            <a:endParaRPr lang="ru-RU" sz="2800" dirty="0"/>
          </a:p>
        </p:txBody>
      </p:sp>
      <p:pic>
        <p:nvPicPr>
          <p:cNvPr id="4" name="Содержимое 3" descr="C:\Users\Кристина\Desktop\Новая папка (2)\LMhQcwmbP6M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133600"/>
            <a:ext cx="5878536" cy="43894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7. Клеем приклеиваем 3 спирали из фольги слева и справа от нашего виноградного листа</a:t>
            </a:r>
            <a:endParaRPr lang="ru-RU" sz="2800" dirty="0"/>
          </a:p>
        </p:txBody>
      </p:sp>
      <p:pic>
        <p:nvPicPr>
          <p:cNvPr id="4" name="Содержимое 3" descr="C:\Users\Кристина\Desktop\Новая папка (2)\hja_IoGOAlc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32732" y="1935163"/>
            <a:ext cx="5878536" cy="43894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191</Words>
  <PresentationFormat>Экран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«Плетение виноградной лозы из фольги» </vt:lpstr>
      <vt:lpstr>Слайд 2</vt:lpstr>
      <vt:lpstr>.   1. В верхнем правом углу обводим виноградный лист</vt:lpstr>
      <vt:lpstr>2. Отрезаем от рулона фольги полоску шириной 3-4 см</vt:lpstr>
      <vt:lpstr>3. Сминаем полоску фольги. Скручиваем жгутики</vt:lpstr>
      <vt:lpstr>4. По контору обведенного виноградного листа изгибаем наш «жгутик» и выкладываем листик</vt:lpstr>
      <vt:lpstr>5. Приклеиваем жгутики по контору листа клеем</vt:lpstr>
      <vt:lpstr>6. Аналогично из фольги ладонями катаем «жгутики» и накручиваем их по спирали на карандаш. Это будут усы на винограде</vt:lpstr>
      <vt:lpstr>7. Клеем приклеиваем 3 спирали из фольги слева и справа от нашего виноградного листа</vt:lpstr>
      <vt:lpstr>8. Складываем из фольги шарики, придавливаем и приклеиваем. Получаем ягоды винограда</vt:lpstr>
      <vt:lpstr>9. Вот и готово панно! Поздравляю Вас!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«Плетение виноградной лозы из фольги» </dc:title>
  <dc:creator>Крис✌</dc:creator>
  <cp:lastModifiedBy>Кристина</cp:lastModifiedBy>
  <cp:revision>3</cp:revision>
  <dcterms:created xsi:type="dcterms:W3CDTF">2015-01-22T12:56:29Z</dcterms:created>
  <dcterms:modified xsi:type="dcterms:W3CDTF">2015-01-22T13:18:24Z</dcterms:modified>
</cp:coreProperties>
</file>