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67" r:id="rId2"/>
    <p:sldId id="268" r:id="rId3"/>
    <p:sldId id="269" r:id="rId4"/>
    <p:sldId id="256" r:id="rId5"/>
    <p:sldId id="261" r:id="rId6"/>
    <p:sldId id="270" r:id="rId7"/>
    <p:sldId id="264" r:id="rId8"/>
    <p:sldId id="257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E6F3AE-1E4B-44F4-AAA7-92871A832B3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8E1AED-FD9C-4F65-B41B-941A71C30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4396724" cy="557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52120" y="1052736"/>
            <a:ext cx="3539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Ортеней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Долаана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 err="1" smtClean="0"/>
              <a:t>Кан-ооловна</a:t>
            </a:r>
            <a:r>
              <a:rPr lang="ru-RU" sz="2800" b="1" dirty="0" smtClean="0"/>
              <a:t> -</a:t>
            </a:r>
          </a:p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читель </a:t>
            </a:r>
          </a:p>
          <a:p>
            <a:pPr algn="ctr"/>
            <a:r>
              <a:rPr lang="ru-RU" sz="2800" b="1" dirty="0" smtClean="0"/>
              <a:t>начальных классов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Самые стильные и красивые</a:t>
            </a:r>
            <a:endParaRPr lang="ru-RU" b="1" dirty="0"/>
          </a:p>
        </p:txBody>
      </p:sp>
      <p:pic>
        <p:nvPicPr>
          <p:cNvPr id="3074" name="Picture 2" descr="K:\изображение\th0LUKPT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1956048" cy="2376264"/>
          </a:xfrm>
          <a:prstGeom prst="rect">
            <a:avLst/>
          </a:prstGeom>
          <a:noFill/>
        </p:spPr>
      </p:pic>
      <p:pic>
        <p:nvPicPr>
          <p:cNvPr id="3075" name="Picture 3" descr="K:\изображение\thI2ZW8A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395538"/>
            <a:ext cx="1626096" cy="2066925"/>
          </a:xfrm>
          <a:prstGeom prst="rect">
            <a:avLst/>
          </a:prstGeom>
          <a:noFill/>
        </p:spPr>
      </p:pic>
      <p:pic>
        <p:nvPicPr>
          <p:cNvPr id="3076" name="Picture 4" descr="K:\изображение\thJPD9YS3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556792"/>
            <a:ext cx="1800200" cy="2076450"/>
          </a:xfrm>
          <a:prstGeom prst="rect">
            <a:avLst/>
          </a:prstGeom>
          <a:noFill/>
        </p:spPr>
      </p:pic>
      <p:pic>
        <p:nvPicPr>
          <p:cNvPr id="3077" name="Picture 5" descr="K:\изображение\thIR1AWF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356992"/>
            <a:ext cx="1524000" cy="1693540"/>
          </a:xfrm>
          <a:prstGeom prst="rect">
            <a:avLst/>
          </a:prstGeom>
          <a:noFill/>
        </p:spPr>
      </p:pic>
      <p:pic>
        <p:nvPicPr>
          <p:cNvPr id="3078" name="Picture 6" descr="K:\изображение\thZG69TIL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1048"/>
            <a:ext cx="1872208" cy="2448272"/>
          </a:xfrm>
          <a:prstGeom prst="rect">
            <a:avLst/>
          </a:prstGeom>
          <a:noFill/>
        </p:spPr>
      </p:pic>
      <p:pic>
        <p:nvPicPr>
          <p:cNvPr id="3079" name="Picture 7" descr="K:\изображение\thW695WU3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861048"/>
            <a:ext cx="188404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stral" pitchFamily="66" charset="0"/>
              </a:rPr>
              <a:t>Спасибо за внимание!</a:t>
            </a:r>
          </a:p>
          <a:p>
            <a:pPr algn="r">
              <a:buNone/>
            </a:pPr>
            <a:r>
              <a:rPr lang="ru-RU" sz="4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Mistral" pitchFamily="66" charset="0"/>
              </a:rPr>
              <a:t>Д.К.Ортеней</a:t>
            </a:r>
            <a:endParaRPr lang="ru-RU" sz="4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0-tub-ru.yandex.net/i?id=cc34349cc01310d814bce50a76b404f3-28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4608512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1268760"/>
            <a:ext cx="3131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Окончила </a:t>
            </a:r>
          </a:p>
          <a:p>
            <a:pPr algn="ctr"/>
            <a:r>
              <a:rPr lang="ru-RU" sz="2800" b="1" dirty="0" smtClean="0"/>
              <a:t>Тувинский государственный </a:t>
            </a:r>
          </a:p>
          <a:p>
            <a:pPr algn="ctr"/>
            <a:r>
              <a:rPr lang="ru-RU" sz="2800" b="1" dirty="0" smtClean="0"/>
              <a:t>Университет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Факультет</a:t>
            </a:r>
          </a:p>
          <a:p>
            <a:pPr algn="ctr"/>
            <a:r>
              <a:rPr lang="ru-RU" sz="2800" b="1" dirty="0" smtClean="0"/>
              <a:t> начального обучения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Профессия - учитель</a:t>
            </a:r>
            <a:endParaRPr lang="ru-RU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73448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835696" y="515719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Они поставлены на высоком почетном месте, им  </a:t>
            </a:r>
            <a:r>
              <a:rPr lang="ru-RU" sz="2400" b="1" dirty="0" smtClean="0"/>
              <a:t>вручена превосходная должность, выше которой ничего не может быть под солнцем.</a:t>
            </a:r>
          </a:p>
          <a:p>
            <a:pPr algn="r"/>
            <a:r>
              <a:rPr lang="ru-RU" sz="2400" b="1" dirty="0" smtClean="0"/>
              <a:t>Я.А. Коменский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476672"/>
            <a:ext cx="7406640" cy="475252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Считай несчастным тот день или тот час, в который ты не усвоил ничего нового и ничего не прибавил к своему образованию.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Я.А. Коменский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K:\Курсы_Школа 2000_июнь 2014\Фото_Курсы_июнь 2014\DSC03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9" y="332656"/>
            <a:ext cx="7387860" cy="4752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530120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Курсы повышения квалификации</a:t>
            </a:r>
          </a:p>
          <a:p>
            <a:pPr algn="ctr"/>
            <a:r>
              <a:rPr lang="ru-RU" sz="2800" b="1" dirty="0" smtClean="0"/>
              <a:t>Москва, 2014г.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74888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95736" y="558924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Курсы повышения квалификации</a:t>
            </a:r>
          </a:p>
          <a:p>
            <a:pPr algn="ctr"/>
            <a:r>
              <a:rPr lang="ru-RU" sz="2800" b="1" dirty="0" smtClean="0"/>
              <a:t>Москва, 2014г.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 счастливых дней</a:t>
            </a:r>
            <a:br>
              <a:rPr lang="ru-RU" b="1" dirty="0" smtClean="0"/>
            </a:br>
            <a:r>
              <a:rPr lang="ru-RU" b="1" dirty="0" smtClean="0"/>
              <a:t>с 3.11.14 по 7.11.14г.</a:t>
            </a:r>
            <a:br>
              <a:rPr lang="ru-RU" b="1" dirty="0" smtClean="0"/>
            </a:br>
            <a:r>
              <a:rPr lang="ru-RU" b="1" dirty="0" smtClean="0"/>
              <a:t>г.Красноярск</a:t>
            </a:r>
            <a:endParaRPr lang="ru-RU" b="1" dirty="0"/>
          </a:p>
        </p:txBody>
      </p:sp>
      <p:pic>
        <p:nvPicPr>
          <p:cNvPr id="6146" name="Picture 2" descr="K:\Photo\DSC00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63284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Изучение мудрости возвышает и делает нас сильными и великодушными.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K:\изображение\BG-1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2741977" cy="4176464"/>
          </a:xfrm>
          <a:prstGeom prst="rect">
            <a:avLst/>
          </a:prstGeom>
          <a:noFill/>
        </p:spPr>
      </p:pic>
      <p:pic>
        <p:nvPicPr>
          <p:cNvPr id="1028" name="Picture 4" descr="K:\изображение\Shrimad_Bhagavatam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280831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Красота и стиль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12776"/>
            <a:ext cx="7498080" cy="4800600"/>
          </a:xfrm>
        </p:spPr>
        <p:txBody>
          <a:bodyPr/>
          <a:lstStyle/>
          <a:p>
            <a:r>
              <a:rPr lang="ru-RU" dirty="0" smtClean="0"/>
              <a:t>мыловарение;</a:t>
            </a:r>
          </a:p>
          <a:p>
            <a:endParaRPr lang="ru-RU" dirty="0" smtClean="0"/>
          </a:p>
          <a:p>
            <a:r>
              <a:rPr lang="ru-RU" dirty="0" smtClean="0"/>
              <a:t>рукоделие;</a:t>
            </a:r>
          </a:p>
          <a:p>
            <a:endParaRPr lang="ru-RU" dirty="0" smtClean="0"/>
          </a:p>
          <a:p>
            <a:r>
              <a:rPr lang="ru-RU" dirty="0" smtClean="0"/>
              <a:t>дизайн интерьера.</a:t>
            </a:r>
            <a:endParaRPr lang="ru-RU" dirty="0"/>
          </a:p>
        </p:txBody>
      </p:sp>
      <p:pic>
        <p:nvPicPr>
          <p:cNvPr id="2052" name="Picture 4" descr="K:\изображение\thF36TON0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1524000" cy="1514475"/>
          </a:xfrm>
          <a:prstGeom prst="rect">
            <a:avLst/>
          </a:prstGeom>
          <a:noFill/>
        </p:spPr>
      </p:pic>
      <p:pic>
        <p:nvPicPr>
          <p:cNvPr id="2054" name="Picture 6" descr="K:\изображение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564904"/>
            <a:ext cx="1800200" cy="1524000"/>
          </a:xfrm>
          <a:prstGeom prst="rect">
            <a:avLst/>
          </a:prstGeom>
          <a:noFill/>
        </p:spPr>
      </p:pic>
      <p:pic>
        <p:nvPicPr>
          <p:cNvPr id="2055" name="Picture 7" descr="K:\изображение\thA2OAZ0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797152"/>
            <a:ext cx="1524000" cy="1524000"/>
          </a:xfrm>
          <a:prstGeom prst="rect">
            <a:avLst/>
          </a:prstGeom>
          <a:noFill/>
        </p:spPr>
      </p:pic>
      <p:pic>
        <p:nvPicPr>
          <p:cNvPr id="2056" name="Picture 8" descr="K:\изображение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76672"/>
            <a:ext cx="1524000" cy="2657475"/>
          </a:xfrm>
          <a:prstGeom prst="rect">
            <a:avLst/>
          </a:prstGeom>
          <a:noFill/>
        </p:spPr>
      </p:pic>
      <p:pic>
        <p:nvPicPr>
          <p:cNvPr id="2057" name="Picture 9" descr="K:\изображение\th6EX8FQ6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3356992"/>
            <a:ext cx="1524000" cy="1447800"/>
          </a:xfrm>
          <a:prstGeom prst="rect">
            <a:avLst/>
          </a:prstGeom>
          <a:noFill/>
        </p:spPr>
      </p:pic>
      <p:pic>
        <p:nvPicPr>
          <p:cNvPr id="2058" name="Picture 10" descr="K:\изображение\th5C1YVU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077072"/>
            <a:ext cx="1524000" cy="1143000"/>
          </a:xfrm>
          <a:prstGeom prst="rect">
            <a:avLst/>
          </a:prstGeom>
          <a:noFill/>
        </p:spPr>
      </p:pic>
      <p:pic>
        <p:nvPicPr>
          <p:cNvPr id="2059" name="Picture 11" descr="K:\изображение\1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221088"/>
            <a:ext cx="2286000" cy="2448272"/>
          </a:xfrm>
          <a:prstGeom prst="rect">
            <a:avLst/>
          </a:prstGeom>
          <a:noFill/>
        </p:spPr>
      </p:pic>
      <p:pic>
        <p:nvPicPr>
          <p:cNvPr id="14" name="Picture 3" descr="K:\изображение\th7VGZ1SV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700808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148</TotalTime>
  <Words>86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Профессия - учитель</vt:lpstr>
      <vt:lpstr>          Считай несчастным тот день или тот час, в который ты не усвоил ничего нового и ничего не прибавил к своему образованию.  Я.А. Коменский </vt:lpstr>
      <vt:lpstr>Слайд 5</vt:lpstr>
      <vt:lpstr>Слайд 6</vt:lpstr>
      <vt:lpstr> 5 счастливых дней с 3.11.14 по 7.11.14г. г.Красноярск</vt:lpstr>
      <vt:lpstr>Слайд 8</vt:lpstr>
      <vt:lpstr>Красота и стиль</vt:lpstr>
      <vt:lpstr>Самые стильные и красивые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Считай несчастным тот день или тот час, в который ты не усвоил ничего нового и ничего не прибавил к своему образованию.</dc:title>
  <dc:creator>User</dc:creator>
  <cp:lastModifiedBy>User</cp:lastModifiedBy>
  <cp:revision>18</cp:revision>
  <dcterms:created xsi:type="dcterms:W3CDTF">2015-01-24T04:15:45Z</dcterms:created>
  <dcterms:modified xsi:type="dcterms:W3CDTF">2015-01-26T05:15:13Z</dcterms:modified>
</cp:coreProperties>
</file>