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Зимушка-зима.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МОАУ СОШ № 84 с. </a:t>
            </a:r>
            <a:r>
              <a:rPr lang="ru-RU" dirty="0" err="1" smtClean="0"/>
              <a:t>Краснохолма</a:t>
            </a:r>
            <a:endParaRPr lang="ru-RU" dirty="0"/>
          </a:p>
        </p:txBody>
      </p:sp>
      <p:pic>
        <p:nvPicPr>
          <p:cNvPr id="1026" name="Picture 2" descr="D:\рабстол\новые фото\205_2503\IMG_2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рабстол\новые фото\248_1003\IMG_3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760640" cy="432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ДД\новый год 2013\242_0301\IMG_3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760640" cy="4320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ДД\новый год 2013\242_0701\IMG_35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832648" cy="4374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ДД\новый год 2013\245_2601\IMG_3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ДД\8 марта 2013\247_0803\IMG_3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1" name="Picture 3" descr="D:\ДДД\новый год 2013\245_2601\IMG_3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</TotalTime>
  <Words>6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Зимушка-зима. МОАУ СОШ № 84 с. Краснохолма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Леонтьев Илья 5 «б» класс МОАУ СОШ № 84 с.Краснохолма</dc:title>
  <dc:creator>1</dc:creator>
  <cp:lastModifiedBy>1</cp:lastModifiedBy>
  <cp:revision>4</cp:revision>
  <dcterms:created xsi:type="dcterms:W3CDTF">2015-01-22T15:14:35Z</dcterms:created>
  <dcterms:modified xsi:type="dcterms:W3CDTF">2015-01-26T13:50:43Z</dcterms:modified>
</cp:coreProperties>
</file>