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3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4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0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2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3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2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4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8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262F1-F07B-4B6D-934D-E6D862D8D59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9A50-ECEB-47B5-B891-E682B6D1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5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260648"/>
            <a:ext cx="7772400" cy="79208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Мастер-класс  в  классе-комплекте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3672408" cy="38884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Александр Сергеевич Пушкин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-</a:t>
            </a:r>
          </a:p>
          <a:p>
            <a:r>
              <a:rPr lang="ru-RU" sz="3600" b="1" i="1" dirty="0" smtClean="0">
                <a:solidFill>
                  <a:schemeClr val="tx1"/>
                </a:solidFill>
              </a:rPr>
              <a:t> великий русский поэт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032448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2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6561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+mn-lt"/>
                <a:ea typeface="Calibri"/>
                <a:cs typeface="Times New Roman"/>
              </a:rPr>
              <a:t>«Пушкин - это всегда открытие и всегда тайна» </a:t>
            </a:r>
            <a:br>
              <a:rPr lang="ru-RU" sz="2800" b="1" dirty="0" smtClean="0">
                <a:effectLst/>
                <a:latin typeface="+mn-lt"/>
                <a:ea typeface="Calibri"/>
                <a:cs typeface="Times New Roman"/>
              </a:rPr>
            </a:br>
            <a:r>
              <a:rPr lang="ru-RU" sz="3200" b="1" dirty="0" smtClean="0">
                <a:effectLst/>
                <a:latin typeface="+mn-lt"/>
                <a:ea typeface="Calibri"/>
                <a:cs typeface="Times New Roman"/>
              </a:rPr>
              <a:t>(С</a:t>
            </a:r>
            <a:r>
              <a:rPr lang="ru-RU" sz="3200" dirty="0" smtClean="0">
                <a:effectLst/>
                <a:latin typeface="+mn-lt"/>
                <a:ea typeface="Calibri"/>
                <a:cs typeface="Times New Roman"/>
              </a:rPr>
              <a:t>.С. Гейченко)</a:t>
            </a:r>
            <a:br>
              <a:rPr lang="ru-RU" sz="3200" dirty="0" smtClean="0">
                <a:effectLst/>
                <a:latin typeface="+mn-lt"/>
                <a:ea typeface="Calibri"/>
                <a:cs typeface="Times New Roman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632848" cy="3672408"/>
          </a:xfrm>
        </p:spPr>
        <p:txBody>
          <a:bodyPr/>
          <a:lstStyle/>
          <a:p>
            <a:r>
              <a:rPr lang="ru-RU" dirty="0" smtClean="0"/>
              <a:t> «А.С</a:t>
            </a:r>
            <a:r>
              <a:rPr lang="ru-RU" dirty="0"/>
              <a:t>. </a:t>
            </a:r>
            <a:r>
              <a:rPr lang="ru-RU" dirty="0" smtClean="0"/>
              <a:t>Пушкин.»</a:t>
            </a:r>
            <a:endParaRPr lang="ru-RU" dirty="0"/>
          </a:p>
          <a:p>
            <a:r>
              <a:rPr lang="ru-RU" dirty="0" smtClean="0"/>
              <a:t>«А.С</a:t>
            </a:r>
            <a:r>
              <a:rPr lang="ru-RU" dirty="0"/>
              <a:t>. Пушкин-великий русский </a:t>
            </a:r>
            <a:r>
              <a:rPr lang="ru-RU" dirty="0" smtClean="0"/>
              <a:t>поэт.»</a:t>
            </a:r>
            <a:endParaRPr lang="ru-RU" dirty="0"/>
          </a:p>
          <a:p>
            <a:r>
              <a:rPr lang="ru-RU" dirty="0" smtClean="0"/>
              <a:t> «Сказки </a:t>
            </a:r>
            <a:r>
              <a:rPr lang="ru-RU" dirty="0"/>
              <a:t>А</a:t>
            </a:r>
            <a:r>
              <a:rPr lang="ru-RU" dirty="0" smtClean="0"/>
              <a:t>. </a:t>
            </a:r>
            <a:r>
              <a:rPr lang="ru-RU" dirty="0" err="1" smtClean="0"/>
              <a:t>С.Пушкина</a:t>
            </a:r>
            <a:r>
              <a:rPr lang="ru-RU" dirty="0" smtClean="0"/>
              <a:t>.»</a:t>
            </a:r>
            <a:endParaRPr lang="ru-RU" dirty="0"/>
          </a:p>
          <a:p>
            <a:r>
              <a:rPr lang="ru-RU" dirty="0" smtClean="0"/>
              <a:t> «О </a:t>
            </a:r>
            <a:r>
              <a:rPr lang="ru-RU" dirty="0"/>
              <a:t>стихах А.С. Пушкина</a:t>
            </a:r>
            <a:r>
              <a:rPr lang="ru-RU" dirty="0" smtClean="0"/>
              <a:t>.»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30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/>
              <a:t>Арина Родионовна Яковлева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603848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45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Рукописи А.С. Пушкина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2484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06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Иллюстрация к сказке «…»?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2816"/>
            <a:ext cx="6858000" cy="43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86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«+»- соответствует тому, что я знал;</a:t>
            </a:r>
            <a:endParaRPr lang="ru-RU" dirty="0"/>
          </a:p>
          <a:p>
            <a:r>
              <a:rPr lang="ru-RU" b="1" dirty="0"/>
              <a:t>«-«  -соответствует тому, что не знал;</a:t>
            </a:r>
            <a:endParaRPr lang="ru-RU" dirty="0"/>
          </a:p>
          <a:p>
            <a:r>
              <a:rPr lang="ru-RU" b="1" dirty="0"/>
              <a:t>« ? « - не очень понял, хотелось бы получить дополнительные сведения.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4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92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Мастер-класс  в  классе-комплекте</vt:lpstr>
      <vt:lpstr>«Пушкин - это всегда открытие и всегда тайна»  (С.С. Гейченко) </vt:lpstr>
      <vt:lpstr>Арина Родионовна Яковлева</vt:lpstr>
      <vt:lpstr>Рукописи А.С. Пушкина</vt:lpstr>
      <vt:lpstr>Иллюстрация к сказке «…»?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произведению А.С. Пушкина в  классе-комплекте</dc:title>
  <dc:creator>User</dc:creator>
  <cp:lastModifiedBy>User</cp:lastModifiedBy>
  <cp:revision>11</cp:revision>
  <dcterms:created xsi:type="dcterms:W3CDTF">2015-01-09T11:31:05Z</dcterms:created>
  <dcterms:modified xsi:type="dcterms:W3CDTF">2015-01-16T18:07:12Z</dcterms:modified>
</cp:coreProperties>
</file>