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90" r:id="rId15"/>
    <p:sldId id="291" r:id="rId16"/>
    <p:sldId id="292" r:id="rId17"/>
    <p:sldId id="306" r:id="rId18"/>
    <p:sldId id="307" r:id="rId19"/>
    <p:sldId id="329" r:id="rId20"/>
    <p:sldId id="330" r:id="rId21"/>
    <p:sldId id="260" r:id="rId22"/>
    <p:sldId id="303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304" r:id="rId35"/>
    <p:sldId id="305" r:id="rId36"/>
    <p:sldId id="308" r:id="rId37"/>
    <p:sldId id="309" r:id="rId38"/>
    <p:sldId id="310" r:id="rId39"/>
    <p:sldId id="311" r:id="rId40"/>
    <p:sldId id="312" r:id="rId41"/>
    <p:sldId id="314" r:id="rId42"/>
    <p:sldId id="315" r:id="rId43"/>
    <p:sldId id="319" r:id="rId44"/>
    <p:sldId id="320" r:id="rId45"/>
    <p:sldId id="316" r:id="rId46"/>
    <p:sldId id="317" r:id="rId47"/>
    <p:sldId id="313" r:id="rId48"/>
    <p:sldId id="324" r:id="rId49"/>
    <p:sldId id="325" r:id="rId50"/>
    <p:sldId id="327" r:id="rId51"/>
    <p:sldId id="326" r:id="rId52"/>
    <p:sldId id="328" r:id="rId53"/>
    <p:sldId id="318" r:id="rId54"/>
    <p:sldId id="272" r:id="rId55"/>
    <p:sldId id="321" r:id="rId56"/>
    <p:sldId id="322" r:id="rId57"/>
    <p:sldId id="323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273" r:id="rId70"/>
    <p:sldId id="274" r:id="rId71"/>
    <p:sldId id="275" r:id="rId72"/>
    <p:sldId id="276" r:id="rId73"/>
    <p:sldId id="277" r:id="rId74"/>
    <p:sldId id="289" r:id="rId75"/>
    <p:sldId id="340" r:id="rId76"/>
    <p:sldId id="341" r:id="rId77"/>
    <p:sldId id="342" r:id="rId78"/>
    <p:sldId id="343" r:id="rId79"/>
    <p:sldId id="344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5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35F8-EB3B-4EEA-9AFA-12781C554B2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7D6D-1884-40B3-B1E1-B9DA6297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27_%D0%B3%D0%BE%D0%B4" TargetMode="External"/><Relationship Id="rId13" Type="http://schemas.openxmlformats.org/officeDocument/2006/relationships/hyperlink" Target="https://ru.wikipedia.org/wiki/1988_%D0%B3%D0%BE%D0%B4" TargetMode="External"/><Relationship Id="rId3" Type="http://schemas.openxmlformats.org/officeDocument/2006/relationships/hyperlink" Target="https://ru.wikipedia.org/wiki/17_%D0%B8%D1%8E%D0%BB%D1%8F" TargetMode="External"/><Relationship Id="rId7" Type="http://schemas.openxmlformats.org/officeDocument/2006/relationships/hyperlink" Target="https://ru.wikipedia.org/wiki/%D0%A1%D0%B0%D0%BC%D0%B0%D1%80%D1%81%D0%BA%D0%B0%D1%8F_%D0%BE%D0%B1%D0%BB%D0%B0%D1%81%D1%82%D1%8C" TargetMode="External"/><Relationship Id="rId12" Type="http://schemas.openxmlformats.org/officeDocument/2006/relationships/hyperlink" Target="https://ru.wikipedia.org/wiki/13_%D0%B0%D0%BF%D1%80%D0%B5%D0%BB%D1%8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F%D0%BE%D1%85%D0%B2%D0%B8%D1%81%D1%82%D0%BD%D0%B5%D0%B2%D1%81%D0%BA%D0%B8%D0%B9_%D1%80%D0%B0%D0%B9%D0%BE%D0%BD" TargetMode="External"/><Relationship Id="rId11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Relationship Id="rId5" Type="http://schemas.openxmlformats.org/officeDocument/2006/relationships/hyperlink" Target="https://ru.wikipedia.org/wiki/%D0%A0%D1%8B%D1%81%D0%B0%D0%B9%D0%BA%D0%B8%D0%BD%D0%BE" TargetMode="External"/><Relationship Id="rId10" Type="http://schemas.openxmlformats.org/officeDocument/2006/relationships/hyperlink" Target="https://ru.wikipedia.org/wiki/1941_%D0%B3%D0%BE%D0%B4" TargetMode="External"/><Relationship Id="rId4" Type="http://schemas.openxmlformats.org/officeDocument/2006/relationships/hyperlink" Target="https://ru.wikipedia.org/wiki/1922_%D0%B3%D0%BE%D0%B4" TargetMode="External"/><Relationship Id="rId9" Type="http://schemas.openxmlformats.org/officeDocument/2006/relationships/hyperlink" Target="https://ru.wikipedia.org/wiki/%D0%9F%D1%80%D0%B8%D0%BC%D0%BE%D1%80%D1%81%D0%BA%D0%B8%D0%B9_%D0%BA%D1%80%D0%B0%D0%B9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928670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70-ти лет со дня Победы посвящается:</a:t>
            </a:r>
          </a:p>
          <a:p>
            <a:pPr algn="ctr"/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«Солдаты войны».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98" y="1142984"/>
            <a:ext cx="7189519" cy="48577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7" y="785794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0" y="928670"/>
            <a:ext cx="7472891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124cde7a3f3ae7dfb043ff08df458c254f4d123005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28" y="500042"/>
            <a:ext cx="4129296" cy="587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8" y="1357298"/>
            <a:ext cx="8572558" cy="4286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75" y="1071546"/>
            <a:ext cx="7543851" cy="47149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7" y="1000108"/>
            <a:ext cx="8734484" cy="50006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89" y="714356"/>
            <a:ext cx="7260007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94" y="714356"/>
            <a:ext cx="7330491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5" y="928670"/>
            <a:ext cx="7167611" cy="50006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199598" cy="6100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3" y="1000108"/>
            <a:ext cx="7307153" cy="47863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alin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895353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0" y="1428736"/>
            <a:ext cx="7791026" cy="40719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шилов Климент Ефрем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642918"/>
            <a:ext cx="3984430" cy="5499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9558" y="1009632"/>
            <a:ext cx="3562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ВОРОШИЛОВ </a:t>
            </a:r>
            <a:r>
              <a:rPr lang="ru-RU" sz="2400" dirty="0" err="1"/>
              <a:t>Климент</a:t>
            </a:r>
            <a:r>
              <a:rPr lang="ru-RU" sz="2400" dirty="0"/>
              <a:t> Ефремович (1881-1969) - профессиональный революционер, советский государственный, партийный и военный деятель. Маршал Советского Союза (1935), Герой Советского Союза (1956, 1968), Герой Социалистического Труда (1960).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8604"/>
            <a:ext cx="4286250" cy="581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9"/>
            <a:ext cx="30718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Конев Иван Степанович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Маршал Советского Союза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Дважды Герой Советского Союза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Иван Конев родился 28 декабря 1897 г. в селе </a:t>
            </a:r>
            <a:r>
              <a:rPr lang="ru-RU" sz="2400" dirty="0" err="1"/>
              <a:t>Ладейно</a:t>
            </a:r>
            <a:r>
              <a:rPr lang="ru-RU" sz="2400" dirty="0"/>
              <a:t> Вологодской губернии (ныне Кировская область), в семье крестьянина Степана Ивановича Конева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Умер:21 </a:t>
            </a:r>
            <a:r>
              <a:rPr lang="ru-RU" sz="2400" dirty="0"/>
              <a:t>мая 1973 года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грам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14356"/>
            <a:ext cx="3714750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2857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Баграмян Иван Христофорович родился 20 ноября (2 декабря) 1897 г. в горном селении </a:t>
            </a:r>
            <a:r>
              <a:rPr lang="ru-RU" sz="2400" dirty="0" err="1" smtClean="0"/>
              <a:t>Чардахлы</a:t>
            </a:r>
            <a:r>
              <a:rPr lang="ru-RU" sz="2400" dirty="0" smtClean="0"/>
              <a:t>  </a:t>
            </a:r>
          </a:p>
          <a:p>
            <a:r>
              <a:rPr lang="ru-RU" sz="2400" dirty="0"/>
              <a:t>Маршал Советского Союза Баграмян И.Х. умер 21 сентября 1982 г. Похоронен на Красной площади у Кремлёвской стены.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 Георгий Константин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28604"/>
            <a:ext cx="4443431" cy="5642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30003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Георгий Константинович Жуков</a:t>
            </a:r>
            <a:r>
              <a:rPr lang="ru-RU" sz="2000" dirty="0"/>
              <a:t> родился 19 ноября (1 декабря) 1896 года в деревне </a:t>
            </a:r>
            <a:r>
              <a:rPr lang="ru-RU" sz="2000" dirty="0" err="1"/>
              <a:t>Стрелковке</a:t>
            </a:r>
            <a:r>
              <a:rPr lang="ru-RU" sz="2000" dirty="0"/>
              <a:t> </a:t>
            </a:r>
            <a:r>
              <a:rPr lang="ru-RU" sz="2000" dirty="0" err="1"/>
              <a:t>Угодско-Заводской</a:t>
            </a:r>
            <a:r>
              <a:rPr lang="ru-RU" sz="2000" dirty="0"/>
              <a:t> волости </a:t>
            </a:r>
            <a:r>
              <a:rPr lang="ru-RU" sz="2000" dirty="0" err="1"/>
              <a:t>Малоярославецкого</a:t>
            </a:r>
            <a:r>
              <a:rPr lang="ru-RU" sz="2000" dirty="0"/>
              <a:t> уезда Калужской области (ныне - Жуковский район Калужской области), в семье крестьян Константина </a:t>
            </a:r>
            <a:r>
              <a:rPr lang="ru-RU" sz="2000" dirty="0" err="1"/>
              <a:t>Артемьевича</a:t>
            </a:r>
            <a:r>
              <a:rPr lang="ru-RU" sz="2000" dirty="0"/>
              <a:t> и </a:t>
            </a:r>
            <a:r>
              <a:rPr lang="ru-RU" sz="2000" dirty="0" err="1"/>
              <a:t>Устиньи</a:t>
            </a:r>
            <a:r>
              <a:rPr lang="ru-RU" sz="2000" dirty="0"/>
              <a:t> </a:t>
            </a:r>
            <a:r>
              <a:rPr lang="ru-RU" sz="2000" dirty="0" err="1"/>
              <a:t>Артемьевны</a:t>
            </a:r>
            <a:r>
              <a:rPr lang="ru-RU" sz="2000" dirty="0"/>
              <a:t> Жуковых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18 июня 1974 года в 14.30 Георгий Константинович скончался.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косо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71480"/>
            <a:ext cx="4368623" cy="5810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30003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Рокоссовский Константин Константинович-</a:t>
            </a:r>
          </a:p>
          <a:p>
            <a:r>
              <a:rPr lang="ru-RU" sz="2000" dirty="0" smtClean="0"/>
              <a:t>родился в городе Великие Луки 8 декабря 1896 года.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Рокоссовского не стало 3 августа 1968 года, в 54-ю годовщину службы в армии. Его похоронили на Красной площади у кремлевской стены.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е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71480"/>
            <a:ext cx="4000500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Василевский Александр Михайлович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Годы </a:t>
            </a:r>
            <a:r>
              <a:rPr lang="ru-RU" sz="2000" dirty="0"/>
              <a:t>жизни: 18(30).09.1895–5.12.1977.</a:t>
            </a:r>
          </a:p>
          <a:p>
            <a:r>
              <a:rPr lang="ru-RU" sz="2000" dirty="0"/>
              <a:t>Был Маршалом Советского Союза и Министром Вооруженных сил СССР.</a:t>
            </a:r>
          </a:p>
          <a:p>
            <a:r>
              <a:rPr lang="ru-RU" sz="2000" dirty="0"/>
              <a:t>Родился в селе Новая </a:t>
            </a:r>
            <a:r>
              <a:rPr lang="ru-RU" sz="2000" dirty="0" err="1"/>
              <a:t>Гольчиха</a:t>
            </a:r>
            <a:r>
              <a:rPr lang="ru-RU" sz="2000" dirty="0"/>
              <a:t> около Кинешмы на Волге. Был сыном священника.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ино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5728"/>
            <a:ext cx="4198745" cy="5795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30003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Родион Яковлевич Малиновский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000" dirty="0" smtClean="0"/>
              <a:t>родился 23 ноября 1898 года в городе Одессе.</a:t>
            </a:r>
          </a:p>
          <a:p>
            <a:endParaRPr lang="ru-RU" sz="2000" dirty="0" smtClean="0"/>
          </a:p>
          <a:p>
            <a:r>
              <a:rPr lang="ru-RU" sz="2000" dirty="0" smtClean="0"/>
              <a:t>В 16 лет Родион Малиновский стал солдатом 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Умер Родион Яковлевич Малиновский 31 марта 1967 года после тяжелой и продолжительной болезни. Похоронен на Красной площади у Кремлевской стены.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22619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22 июня 1941 года в 4 часа утра Германия напала на Советский Союз.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 </a:t>
            </a:r>
            <a:r>
              <a:rPr lang="ru-RU" sz="4000" dirty="0" smtClean="0">
                <a:solidFill>
                  <a:srgbClr val="FF0000"/>
                </a:solidFill>
              </a:rPr>
              <a:t>12 часов дня 22 июня 1941 года Молотов выступил по радио с официальным обращением гражданам СССР сообщив о нападении Германии на СССР и объявила о начале отечественной войны.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моше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04"/>
            <a:ext cx="3914799" cy="5757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33575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Тимошенко Семен Константинович</a:t>
            </a:r>
            <a:r>
              <a:rPr lang="ru-RU" sz="2000" dirty="0" smtClean="0"/>
              <a:t>, </a:t>
            </a:r>
          </a:p>
          <a:p>
            <a:endParaRPr lang="ru-RU" sz="2000" dirty="0" smtClean="0"/>
          </a:p>
          <a:p>
            <a:r>
              <a:rPr lang="ru-RU" sz="2000" dirty="0" smtClean="0"/>
              <a:t>родился 6(18).02.1895 г. в с. Фурмановка ныне Одесской обл.</a:t>
            </a:r>
          </a:p>
          <a:p>
            <a:endParaRPr lang="ru-RU" sz="2000" dirty="0"/>
          </a:p>
          <a:p>
            <a:r>
              <a:rPr lang="ru-RU" sz="2000" dirty="0" smtClean="0"/>
              <a:t>Маршал </a:t>
            </a:r>
            <a:r>
              <a:rPr lang="ru-RU" sz="2000" dirty="0"/>
              <a:t>Советского Союза (1940), дважды Герой Советского Союза (1940, 1965).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Умер 31.3.1970 г.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лбух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571480"/>
            <a:ext cx="4347826" cy="542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285860"/>
            <a:ext cx="23574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Толбухин</a:t>
            </a:r>
            <a:r>
              <a:rPr lang="ru-RU" sz="2400" b="1" dirty="0"/>
              <a:t> Федор </a:t>
            </a:r>
            <a:r>
              <a:rPr lang="ru-RU" sz="2400" b="1" dirty="0" smtClean="0"/>
              <a:t>Иванович,</a:t>
            </a:r>
          </a:p>
          <a:p>
            <a:r>
              <a:rPr lang="ru-RU" dirty="0"/>
              <a:t> </a:t>
            </a:r>
            <a:r>
              <a:rPr lang="ru-RU" sz="2000" dirty="0"/>
              <a:t>Родился 4 июня (16 июня) 1894 г. в д. </a:t>
            </a:r>
            <a:r>
              <a:rPr lang="ru-RU" sz="2000" dirty="0" err="1"/>
              <a:t>Андроники</a:t>
            </a:r>
            <a:r>
              <a:rPr lang="ru-RU" sz="2000" dirty="0"/>
              <a:t> Ярославской области, в семье крестьянина, по национальности русский.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 Умер 17 октября 1949 г. Похоронен на Красной площади в Москве.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Герои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52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1475052" cy="2071702"/>
          </a:xfrm>
          <a:prstGeom prst="rect">
            <a:avLst/>
          </a:prstGeom>
        </p:spPr>
      </p:pic>
      <p:pic>
        <p:nvPicPr>
          <p:cNvPr id="10" name="Рисунок 9" descr="6689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428736"/>
            <a:ext cx="1500198" cy="2107020"/>
          </a:xfrm>
          <a:prstGeom prst="rect">
            <a:avLst/>
          </a:prstGeom>
        </p:spPr>
      </p:pic>
      <p:pic>
        <p:nvPicPr>
          <p:cNvPr id="11" name="Рисунок 10" descr="7381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428736"/>
            <a:ext cx="1423995" cy="1999993"/>
          </a:xfrm>
          <a:prstGeom prst="rect">
            <a:avLst/>
          </a:prstGeom>
        </p:spPr>
      </p:pic>
      <p:pic>
        <p:nvPicPr>
          <p:cNvPr id="12" name="Рисунок 11" descr="8933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929066"/>
            <a:ext cx="1643074" cy="2307688"/>
          </a:xfrm>
          <a:prstGeom prst="rect">
            <a:avLst/>
          </a:prstGeom>
        </p:spPr>
      </p:pic>
      <p:pic>
        <p:nvPicPr>
          <p:cNvPr id="13" name="Рисунок 12" descr="15763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857364"/>
            <a:ext cx="1508771" cy="2143140"/>
          </a:xfrm>
          <a:prstGeom prst="rect">
            <a:avLst/>
          </a:prstGeom>
        </p:spPr>
      </p:pic>
      <p:pic>
        <p:nvPicPr>
          <p:cNvPr id="14" name="Рисунок 13" descr="9873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429132"/>
            <a:ext cx="1373324" cy="1928826"/>
          </a:xfrm>
          <a:prstGeom prst="rect">
            <a:avLst/>
          </a:prstGeom>
        </p:spPr>
      </p:pic>
      <p:pic>
        <p:nvPicPr>
          <p:cNvPr id="15" name="Рисунок 14" descr="25971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56" y="4214818"/>
            <a:ext cx="1643074" cy="23339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Герой Советского Союза Великой Отечественной Войны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Ижедеров</a:t>
            </a:r>
            <a:r>
              <a:rPr lang="ru-RU" dirty="0" smtClean="0">
                <a:solidFill>
                  <a:srgbClr val="FF0000"/>
                </a:solidFill>
              </a:rPr>
              <a:t> Фёдор Николаевич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жедеров фёдор никола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85992"/>
            <a:ext cx="3062732" cy="4271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29289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285992"/>
            <a:ext cx="4357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Фёдор </a:t>
            </a:r>
            <a:r>
              <a:rPr lang="ru-RU" sz="2000" dirty="0" err="1"/>
              <a:t>Ижедеров</a:t>
            </a:r>
            <a:r>
              <a:rPr lang="ru-RU" sz="2000" dirty="0"/>
              <a:t> родился </a:t>
            </a:r>
            <a:r>
              <a:rPr lang="ru-RU" sz="2000" dirty="0">
                <a:hlinkClick r:id="rId3" tooltip="17 июля"/>
              </a:rPr>
              <a:t>17 июля</a:t>
            </a:r>
            <a:r>
              <a:rPr lang="ru-RU" sz="2000" dirty="0"/>
              <a:t> </a:t>
            </a:r>
            <a:r>
              <a:rPr lang="ru-RU" sz="2000" dirty="0">
                <a:hlinkClick r:id="rId4" tooltip="1922 год"/>
              </a:rPr>
              <a:t>1922 года</a:t>
            </a:r>
            <a:r>
              <a:rPr lang="ru-RU" sz="2000" dirty="0"/>
              <a:t> в селе </a:t>
            </a:r>
            <a:r>
              <a:rPr lang="ru-RU" sz="2000" dirty="0" err="1">
                <a:hlinkClick r:id="rId5" tooltip="Рысайкино"/>
              </a:rPr>
              <a:t>Рысайкино</a:t>
            </a:r>
            <a:r>
              <a:rPr lang="ru-RU" sz="2000" dirty="0"/>
              <a:t> (ныне — </a:t>
            </a:r>
            <a:r>
              <a:rPr lang="ru-RU" sz="2000" dirty="0" err="1">
                <a:hlinkClick r:id="rId6" tooltip="Похвистневский район"/>
              </a:rPr>
              <a:t>Похвистневский</a:t>
            </a:r>
            <a:r>
              <a:rPr lang="ru-RU" sz="2000" dirty="0">
                <a:hlinkClick r:id="rId6" tooltip="Похвистневский район"/>
              </a:rPr>
              <a:t> район</a:t>
            </a:r>
            <a:r>
              <a:rPr lang="ru-RU" sz="2000" dirty="0"/>
              <a:t> </a:t>
            </a:r>
            <a:r>
              <a:rPr lang="ru-RU" sz="2000" dirty="0">
                <a:hlinkClick r:id="rId7" tooltip="Самарская область"/>
              </a:rPr>
              <a:t>Самарской области</a:t>
            </a:r>
            <a:r>
              <a:rPr lang="ru-RU" sz="2000" dirty="0"/>
              <a:t>). С</a:t>
            </a:r>
            <a:r>
              <a:rPr lang="ru-RU" sz="2000" dirty="0">
                <a:hlinkClick r:id="rId8" tooltip="1927 год"/>
              </a:rPr>
              <a:t>1927 года</a:t>
            </a:r>
            <a:r>
              <a:rPr lang="ru-RU" sz="2000" dirty="0"/>
              <a:t> вместе с семьёй проживал в </a:t>
            </a:r>
            <a:r>
              <a:rPr lang="ru-RU" sz="2000" dirty="0">
                <a:hlinkClick r:id="rId9" tooltip="Приморский край"/>
              </a:rPr>
              <a:t>Приморском крае</a:t>
            </a:r>
            <a:r>
              <a:rPr lang="ru-RU" sz="2000" dirty="0"/>
              <a:t>. После окончания четырёх классов школы работал маляром. В июле </a:t>
            </a:r>
            <a:r>
              <a:rPr lang="ru-RU" sz="2000" dirty="0">
                <a:hlinkClick r:id="rId10" tooltip="1941 год"/>
              </a:rPr>
              <a:t>1941 года</a:t>
            </a:r>
            <a:r>
              <a:rPr lang="ru-RU" sz="2000" dirty="0"/>
              <a:t> </a:t>
            </a:r>
            <a:r>
              <a:rPr lang="ru-RU" sz="2000" dirty="0" err="1"/>
              <a:t>Ижедеров</a:t>
            </a:r>
            <a:r>
              <a:rPr lang="ru-RU" sz="2000" dirty="0"/>
              <a:t> был призван на службу в </a:t>
            </a:r>
            <a:r>
              <a:rPr lang="ru-RU" sz="2000" dirty="0">
                <a:hlinkClick r:id="rId11" tooltip="Рабоче-крестьянская Красная Армия"/>
              </a:rPr>
              <a:t>Рабоче-крестьянскую Красную Армию</a:t>
            </a:r>
            <a:r>
              <a:rPr lang="ru-RU" sz="2000" dirty="0"/>
              <a:t>. </a:t>
            </a:r>
            <a:endParaRPr lang="ru-RU" sz="2000" dirty="0" smtClean="0"/>
          </a:p>
          <a:p>
            <a:r>
              <a:rPr lang="ru-RU" sz="2000" dirty="0" smtClean="0"/>
              <a:t>Скончался</a:t>
            </a:r>
            <a:r>
              <a:rPr lang="ru-RU" sz="2000" dirty="0"/>
              <a:t> </a:t>
            </a:r>
            <a:r>
              <a:rPr lang="ru-RU" sz="2000" dirty="0">
                <a:hlinkClick r:id="rId12" tooltip="13 апреля"/>
              </a:rPr>
              <a:t>13 апреля</a:t>
            </a:r>
            <a:r>
              <a:rPr lang="ru-RU" sz="2000" dirty="0"/>
              <a:t> </a:t>
            </a:r>
            <a:r>
              <a:rPr lang="ru-RU" sz="2000" dirty="0">
                <a:hlinkClick r:id="rId13" tooltip="1988 год"/>
              </a:rPr>
              <a:t>1988 года</a:t>
            </a:r>
            <a:r>
              <a:rPr lang="ru-RU" sz="2000" dirty="0"/>
              <a:t>, похоронен в родном </a:t>
            </a:r>
            <a:r>
              <a:rPr lang="ru-RU" sz="2000" dirty="0" smtClean="0"/>
              <a:t>селе.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732216"/>
            <a:ext cx="7215238" cy="54114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8" y="928670"/>
            <a:ext cx="7755309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80" y="1071546"/>
            <a:ext cx="6856619" cy="492101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78" y="1142984"/>
            <a:ext cx="6758033" cy="471490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20" y="1071546"/>
            <a:ext cx="7286677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1" y="1285860"/>
            <a:ext cx="7839607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7" y="714356"/>
            <a:ext cx="7425741" cy="532947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64" y="857232"/>
            <a:ext cx="7371449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64" y="1285860"/>
            <a:ext cx="7175707" cy="435771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6" y="1357298"/>
            <a:ext cx="7440980" cy="40005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21" y="928670"/>
            <a:ext cx="6741365" cy="498130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857232"/>
            <a:ext cx="6858047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34f39c2aec381ff31ff85950402a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20" y="1000108"/>
            <a:ext cx="698806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64" y="1428736"/>
            <a:ext cx="7900089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98" y="1142984"/>
            <a:ext cx="7351446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60" y="857232"/>
            <a:ext cx="7749592" cy="5120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53" y="1214422"/>
            <a:ext cx="7883895" cy="442915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2" y="1357298"/>
            <a:ext cx="7699109" cy="421484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507179_img00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2" y="785794"/>
            <a:ext cx="797923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071546"/>
            <a:ext cx="647704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7" y="571480"/>
            <a:ext cx="6784228" cy="55007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Медали и ордена.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_1b9a_6ec1cb2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2143140" cy="2143140"/>
          </a:xfrm>
          <a:prstGeom prst="rect">
            <a:avLst/>
          </a:prstGeom>
        </p:spPr>
      </p:pic>
      <p:pic>
        <p:nvPicPr>
          <p:cNvPr id="4" name="Рисунок 3" descr="113078_170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285860"/>
            <a:ext cx="1428760" cy="2941564"/>
          </a:xfrm>
          <a:prstGeom prst="rect">
            <a:avLst/>
          </a:prstGeom>
        </p:spPr>
      </p:pic>
      <p:pic>
        <p:nvPicPr>
          <p:cNvPr id="5" name="Рисунок 4" descr="i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85926"/>
            <a:ext cx="1928826" cy="1928826"/>
          </a:xfrm>
          <a:prstGeom prst="rect">
            <a:avLst/>
          </a:prstGeom>
        </p:spPr>
      </p:pic>
      <p:pic>
        <p:nvPicPr>
          <p:cNvPr id="6" name="Рисунок 5" descr="i (4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572008"/>
            <a:ext cx="1905000" cy="1428750"/>
          </a:xfrm>
          <a:prstGeom prst="rect">
            <a:avLst/>
          </a:prstGeom>
        </p:spPr>
      </p:pic>
      <p:pic>
        <p:nvPicPr>
          <p:cNvPr id="7" name="Рисунок 6" descr="i (4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929198"/>
            <a:ext cx="1905000" cy="1428750"/>
          </a:xfrm>
          <a:prstGeom prst="rect">
            <a:avLst/>
          </a:prstGeom>
        </p:spPr>
      </p:pic>
      <p:pic>
        <p:nvPicPr>
          <p:cNvPr id="8" name="Рисунок 7" descr="победа высший полководческий орден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643446"/>
            <a:ext cx="1713896" cy="1643074"/>
          </a:xfrm>
          <a:prstGeom prst="rect">
            <a:avLst/>
          </a:prstGeom>
        </p:spPr>
      </p:pic>
      <p:pic>
        <p:nvPicPr>
          <p:cNvPr id="9" name="Рисунок 8" descr="i (4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1285860"/>
            <a:ext cx="155639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08" y="928670"/>
            <a:ext cx="6768511" cy="485778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7" y="928670"/>
            <a:ext cx="666754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8" y="1071546"/>
            <a:ext cx="8503978" cy="457203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928802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Памятники и мемориалы.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94126"/>
            <a:ext cx="6286544" cy="6006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964961"/>
            <a:ext cx="6286544" cy="504268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250616"/>
            <a:ext cx="5000660" cy="635677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2" y="714356"/>
            <a:ext cx="8107737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642918"/>
            <a:ext cx="7429551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6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" y="1500175"/>
            <a:ext cx="8971282" cy="385765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26830"/>
            <a:ext cx="7215238" cy="563690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642918"/>
            <a:ext cx="73343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071546"/>
            <a:ext cx="6477043" cy="485778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929485" cy="519711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6" y="785794"/>
            <a:ext cx="7024736" cy="526855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6" y="714356"/>
            <a:ext cx="8528743" cy="5286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071546"/>
            <a:ext cx="6191291" cy="464346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0" y="500042"/>
            <a:ext cx="8005819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7"/>
            <a:ext cx="762005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11636"/>
            <a:ext cx="7215238" cy="566641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750076"/>
            <a:ext cx="7191424" cy="5393568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82" y="857232"/>
            <a:ext cx="7718162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50" y="928670"/>
            <a:ext cx="7334301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6" y="1142984"/>
            <a:ext cx="7110937" cy="4500593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88" y="928670"/>
            <a:ext cx="7267625" cy="5000659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8" y="714355"/>
            <a:ext cx="7876276" cy="522761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7" y="785794"/>
            <a:ext cx="8107259" cy="5310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8" y="928670"/>
            <a:ext cx="6762796" cy="5072097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3" y="785794"/>
            <a:ext cx="8251088" cy="550072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85" y="714356"/>
            <a:ext cx="7092365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8" y="857232"/>
            <a:ext cx="6515145" cy="514353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7" y="1928802"/>
            <a:ext cx="3667151" cy="3571900"/>
          </a:xfrm>
          <a:prstGeom prst="rect">
            <a:avLst/>
          </a:prstGeom>
        </p:spPr>
      </p:pic>
      <p:pic>
        <p:nvPicPr>
          <p:cNvPr id="3" name="Рисунок 2" descr="i (8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71546"/>
            <a:ext cx="3190897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14" y="1071546"/>
            <a:ext cx="640799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20" y="1071546"/>
            <a:ext cx="7500989" cy="500065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39" y="1285860"/>
            <a:ext cx="7470507" cy="442915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4" y="1000108"/>
            <a:ext cx="8392534" cy="4714907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9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2" y="785794"/>
            <a:ext cx="7715303" cy="5143535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14422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Мы за МИР на Земле!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f63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8604"/>
            <a:ext cx="2857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3" y="1000108"/>
            <a:ext cx="7743401" cy="50720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247</Words>
  <Application>Microsoft Office PowerPoint</Application>
  <PresentationFormat>Экран (4:3)</PresentationFormat>
  <Paragraphs>52</Paragraphs>
  <Slides>89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Тема Office</vt:lpstr>
      <vt:lpstr>Слайд 1</vt:lpstr>
      <vt:lpstr>Слайд 2</vt:lpstr>
      <vt:lpstr>22 июня 1941 года в 4 часа утра Германия напала на Советский Союз. В 12 часов дня 22 июня 1941 года Молотов выступил по радио с официальным обращением гражданам СССР сообщив о нападении Германии на СССР и объявила о начале отечественной войны.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Герои Советского Союза</vt:lpstr>
      <vt:lpstr>Герой Советского Союза Великой Отечественной Войны  Ижедеров Фёдор Николаевич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Медали и ордена.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2015-01-26T14:50:55Z</dcterms:created>
  <dcterms:modified xsi:type="dcterms:W3CDTF">2015-01-27T03:17:31Z</dcterms:modified>
</cp:coreProperties>
</file>