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9" r:id="rId9"/>
    <p:sldId id="260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5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09DCFC-5391-40B1-8CF8-4B542982AF1C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F6F412-394E-47BA-906C-566EA447AC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88" y="1484784"/>
            <a:ext cx="8526281" cy="32861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Рабочий стол\Новая папка (4)\1271003090_87213011_3--WINX----1271003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357430"/>
            <a:ext cx="3729043" cy="37712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714356"/>
            <a:ext cx="8643998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То я в клетку, то в линейку.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Написать на мне сумей-ка,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Можешь и нарисовать.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Что такое я?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Новая папка (4)\20980_uplo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143116"/>
            <a:ext cx="4071934" cy="40005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642918"/>
            <a:ext cx="6357982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Я люблю прямоту,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Я сама прямая,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Сделать ровную черту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Всем я помогаю.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Новая папка (4)\2244_SuperHit_Ic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214554"/>
            <a:ext cx="1928826" cy="27685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714356"/>
            <a:ext cx="8643998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Отгадай, что за вещица –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Острый клювик, а не птица,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Этим клювиком она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Сеет, сеет семена…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Не на поле, не на грядке – 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 листах твоей тетрадки.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Новая папка (4)\1250496157_1250069519-shutterstock_177911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14422"/>
            <a:ext cx="3181350" cy="4762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282" y="1000108"/>
            <a:ext cx="8643998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Деревянный ящик мой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Я в портфель кладу с собой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Ящик этот очень мал,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Называется …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42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Стоит веселый светлый дом,</a:t>
            </a:r>
          </a:p>
          <a:p>
            <a:pPr algn="ctr"/>
            <a:r>
              <a:rPr lang="ru-RU" sz="36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Ребят проворных много в нем,</a:t>
            </a:r>
          </a:p>
          <a:p>
            <a:pPr algn="ctr"/>
            <a:r>
              <a:rPr lang="ru-RU" sz="36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Там пишут и читают,</a:t>
            </a:r>
          </a:p>
          <a:p>
            <a:pPr algn="ctr"/>
            <a:r>
              <a:rPr lang="ru-RU" sz="3600" b="1" dirty="0" smtClean="0">
                <a:ln w="190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</a:rPr>
              <a:t>Рисуют и считают.</a:t>
            </a:r>
          </a:p>
        </p:txBody>
      </p:sp>
      <p:pic>
        <p:nvPicPr>
          <p:cNvPr id="2050" name="Picture 2" descr="C:\Documents and Settings\User\Рабочий стол\Новая папка (4)\622863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30500"/>
            <a:ext cx="7872413" cy="412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 нарисованные\a176e99533ae7d5794944e975ac886bc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85728"/>
            <a:ext cx="2000264" cy="200026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Мои рисунки\MP Navigator EX\2011_08_31\IMG_0004.jpg"/>
          <p:cNvPicPr>
            <a:picLocks noChangeAspect="1" noChangeArrowheads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2610593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User\Мои документы\Мои рисунки\MP Navigator EX\2011_08_31\IMG_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715140" y="2428868"/>
            <a:ext cx="214314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Documents and Settings\User\Мои документы\Мои рисунки\MP Navigator EX\2011_08_31\IM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714752"/>
            <a:ext cx="237726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Documents and Settings\User\Мои документы\Мои рисунки\MP Navigator EX\2011_08_31\IMG_0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85728"/>
            <a:ext cx="3071834" cy="2203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Documents and Settings\User\Мои документы\Мои рисунки\MP Navigator EX\2011_08_31\IMG_00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500438"/>
            <a:ext cx="2428892" cy="2598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0" y="292893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МАМА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600076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БАБУШКА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585789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БРАТ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07167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ПАПА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257174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СЕСТРА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00958" y="507207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Я</a:t>
            </a:r>
            <a:endParaRPr lang="ru-RU" sz="4000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0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 нарисованные\1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500174"/>
            <a:ext cx="3071834" cy="375110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42910" y="357166"/>
            <a:ext cx="80863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 больше  фигур?</a:t>
            </a:r>
            <a:endParaRPr lang="ru-RU" sz="72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7364"/>
            <a:ext cx="3286148" cy="1857388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14554"/>
            <a:ext cx="2571768" cy="1143008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500306"/>
            <a:ext cx="1285884" cy="571504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5572140"/>
            <a:ext cx="1285884" cy="571504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5286388"/>
            <a:ext cx="2214578" cy="107157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4857760"/>
            <a:ext cx="2857520" cy="1571636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Мои рисунки\MP Navigator EX\2011_08_31\IMG_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718526" y="285728"/>
            <a:ext cx="5425474" cy="587477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1142984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а б в</a:t>
            </a:r>
          </a:p>
          <a:p>
            <a:r>
              <a:rPr lang="ru-RU" sz="9600" b="1" dirty="0" smtClean="0"/>
              <a:t>г </a:t>
            </a:r>
            <a:r>
              <a:rPr lang="ru-RU" sz="9600" b="1" dirty="0" err="1" smtClean="0"/>
              <a:t>д</a:t>
            </a:r>
            <a:r>
              <a:rPr lang="ru-RU" sz="9600" b="1" dirty="0" smtClean="0"/>
              <a:t> е</a:t>
            </a:r>
          </a:p>
          <a:p>
            <a:r>
              <a:rPr lang="ru-RU" sz="9600" b="1" dirty="0" smtClean="0"/>
              <a:t>ё ж</a:t>
            </a:r>
            <a:endParaRPr lang="ru-RU" sz="9600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Мои документы\Мои рисунки\MP Navigator EX\2011_08_31\IMG_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00034" y="142852"/>
            <a:ext cx="3245711" cy="40005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4" name="Picture 4" descr="C:\Documents and Settings\User\Мои документы\Мои рисунки\MP Navigator EX\2011_08_31\IMG_0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74374" y="126232"/>
            <a:ext cx="3771926" cy="4233795"/>
          </a:xfrm>
          <a:prstGeom prst="rect">
            <a:avLst/>
          </a:prstGeom>
          <a:noFill/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5125" name="Picture 5" descr="C:\Documents and Settings\User\Мои документы\Мои рисунки\MP Navigator EX\2011_08_31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1214446" cy="114300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C:\Documents and Settings\User\Мои документы\Мои рисунки\MP Navigator EX\2011_08_31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429132"/>
            <a:ext cx="1214446" cy="114300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5" descr="C:\Documents and Settings\User\Мои документы\Мои рисунки\MP Navigator EX\2011_08_31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4429132"/>
            <a:ext cx="1214446" cy="114300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 descr="C:\Documents and Settings\User\Мои документы\Мои рисунки\MP Navigator EX\2011_08_31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357694"/>
            <a:ext cx="1214446" cy="114300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Documents and Settings\User\Мои документы\Мои рисунки\MP Navigator EX\2011_08_31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357694"/>
            <a:ext cx="1214446" cy="114300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5" descr="C:\Documents and Settings\User\Мои документы\Мои рисунки\MP Navigator EX\2011_08_31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4357694"/>
            <a:ext cx="1214446" cy="114300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5" descr="C:\Documents and Settings\User\Мои документы\Мои рисунки\MP Navigator EX\2011_08_31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500702"/>
            <a:ext cx="1214446" cy="114300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5" descr="C:\Documents and Settings\User\Мои документы\Мои рисунки\MP Navigator EX\2011_08_31\IMG_0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5500702"/>
            <a:ext cx="1214446" cy="1143008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071934" y="4143380"/>
            <a:ext cx="928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/>
              <a:t>+</a:t>
            </a:r>
            <a:endParaRPr lang="ru-RU" sz="12000" b="1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Новая папка (4)\0a239db8917b5edd72357195c04681b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571744"/>
            <a:ext cx="4143372" cy="348601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857232"/>
            <a:ext cx="6858048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Новый дом несу в руке,</a:t>
            </a:r>
          </a:p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Двери дома на замке.</a:t>
            </a:r>
          </a:p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Тут жильцы бумажные,</a:t>
            </a:r>
          </a:p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Все ужасно важные</a:t>
            </a:r>
            <a:r>
              <a:rPr lang="ru-RU" sz="4800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800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ртинки нарисованные\Книги\3ead4f17fa9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000372"/>
            <a:ext cx="4857784" cy="3013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8643998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Я всех знаю, всех учу.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Но сама всегда молчу.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Чтоб со мною подружиться,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Нужно грамоте учиться.</a:t>
            </a:r>
            <a:endParaRPr lang="ru-RU" sz="4800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Рабочий стол\Новая папка (4)\22775b4ce393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78"/>
          <a:stretch>
            <a:fillRect/>
          </a:stretch>
        </p:blipFill>
        <p:spPr bwMode="auto">
          <a:xfrm>
            <a:off x="5786446" y="2071678"/>
            <a:ext cx="3071834" cy="40467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844" y="642918"/>
            <a:ext cx="8643998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Пишет он, когда диктуют, 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Он и чертит, и рисует,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 сегодня вечерком</a:t>
            </a:r>
          </a:p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Он раскрасит мне альбом.</a:t>
            </a:r>
            <a:endParaRPr lang="ru-RU" sz="4800" dirty="0">
              <a:ln>
                <a:solidFill>
                  <a:srgbClr val="FFFF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187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XTreme.ws</cp:lastModifiedBy>
  <cp:revision>33</cp:revision>
  <dcterms:created xsi:type="dcterms:W3CDTF">2011-08-30T22:59:27Z</dcterms:created>
  <dcterms:modified xsi:type="dcterms:W3CDTF">2013-09-09T02:52:14Z</dcterms:modified>
</cp:coreProperties>
</file>