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96E045-AA04-47B7-A594-2C24ACE1EA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A6101A-1BAE-4F94-BD36-2D80E2BCD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Tramvai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Tramvai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/>
              <a:t>БУКВА …..</a:t>
            </a:r>
            <a:endParaRPr lang="ru-RU" sz="8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WLTLDqOrB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(44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9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1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mid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917" y="0"/>
            <a:ext cx="66021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18-Morskie-chaj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16735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57166"/>
            <a:ext cx="2981325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2705" y="1785926"/>
            <a:ext cx="49612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Как можно перенести</a:t>
            </a:r>
          </a:p>
          <a:p>
            <a:r>
              <a:rPr lang="ru-RU" sz="4000" dirty="0" smtClean="0"/>
              <a:t>данное слово?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0"/>
            <a:ext cx="5786478" cy="3154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9900" dirty="0" smtClean="0">
                <a:solidFill>
                  <a:srgbClr val="00B050"/>
                </a:solidFill>
              </a:rPr>
              <a:t>Й</a:t>
            </a:r>
            <a:r>
              <a:rPr lang="ru-RU" sz="19900" dirty="0" smtClean="0">
                <a:solidFill>
                  <a:srgbClr val="FF0000"/>
                </a:solidFill>
              </a:rPr>
              <a:t>о</a:t>
            </a:r>
            <a:r>
              <a:rPr lang="ru-RU" sz="19900" dirty="0" smtClean="0">
                <a:solidFill>
                  <a:srgbClr val="0070C0"/>
                </a:solidFill>
              </a:rPr>
              <a:t>д</a:t>
            </a:r>
            <a:r>
              <a:rPr lang="ru-RU" sz="6600" dirty="0" smtClean="0">
                <a:solidFill>
                  <a:srgbClr val="0070C0"/>
                </a:solidFill>
              </a:rPr>
              <a:t> </a:t>
            </a:r>
            <a:r>
              <a:rPr lang="ru-RU" sz="19900" dirty="0" smtClean="0">
                <a:solidFill>
                  <a:srgbClr val="0070C0"/>
                </a:solidFill>
              </a:rPr>
              <a:t> </a:t>
            </a:r>
            <a:endParaRPr lang="ru-RU" sz="199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214422"/>
            <a:ext cx="6243638" cy="2714644"/>
          </a:xfrm>
        </p:spPr>
        <p:txBody>
          <a:bodyPr>
            <a:noAutofit/>
          </a:bodyPr>
          <a:lstStyle/>
          <a:p>
            <a:r>
              <a:rPr lang="ru-RU" sz="6000" dirty="0" smtClean="0"/>
              <a:t>МА</a:t>
            </a:r>
            <a:r>
              <a:rPr lang="ru-RU" sz="6000" dirty="0" smtClean="0">
                <a:solidFill>
                  <a:srgbClr val="00B050"/>
                </a:solidFill>
              </a:rPr>
              <a:t>Й</a:t>
            </a:r>
            <a:r>
              <a:rPr lang="ru-RU" sz="6000" dirty="0" smtClean="0"/>
              <a:t>КА,  ЗА</a:t>
            </a:r>
            <a:r>
              <a:rPr lang="ru-RU" sz="6000" dirty="0" smtClean="0">
                <a:solidFill>
                  <a:srgbClr val="00B050"/>
                </a:solidFill>
              </a:rPr>
              <a:t>Й</a:t>
            </a:r>
            <a:r>
              <a:rPr lang="ru-RU" sz="6000" dirty="0" smtClean="0"/>
              <a:t>КА, ЛЕ</a:t>
            </a:r>
            <a:r>
              <a:rPr lang="ru-RU" sz="6000" dirty="0" smtClean="0">
                <a:solidFill>
                  <a:srgbClr val="00B050"/>
                </a:solidFill>
              </a:rPr>
              <a:t>Й</a:t>
            </a:r>
            <a:r>
              <a:rPr lang="ru-RU" sz="6000" dirty="0" smtClean="0"/>
              <a:t>КА, </a:t>
            </a:r>
            <a:r>
              <a:rPr lang="ru-RU" sz="6000" dirty="0" smtClean="0"/>
              <a:t>КОПЕ</a:t>
            </a:r>
            <a:r>
              <a:rPr lang="ru-RU" sz="6000" dirty="0" smtClean="0">
                <a:solidFill>
                  <a:srgbClr val="00B050"/>
                </a:solidFill>
              </a:rPr>
              <a:t>Й</a:t>
            </a:r>
            <a:r>
              <a:rPr lang="ru-RU" sz="6000" dirty="0" smtClean="0"/>
              <a:t>КА, ЛИНЕ</a:t>
            </a:r>
            <a:r>
              <a:rPr lang="ru-RU" sz="6000" dirty="0" smtClean="0">
                <a:solidFill>
                  <a:srgbClr val="00B050"/>
                </a:solidFill>
              </a:rPr>
              <a:t>Й</a:t>
            </a:r>
            <a:r>
              <a:rPr lang="ru-RU" sz="6000" dirty="0" smtClean="0"/>
              <a:t>КА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000504"/>
            <a:ext cx="6243654" cy="23744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Сколько слогов с слове?  Как их перенести?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7072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 МА-</a:t>
            </a:r>
            <a:r>
              <a:rPr lang="ru-RU" sz="5400" b="1" dirty="0" smtClean="0">
                <a:solidFill>
                  <a:srgbClr val="00B050"/>
                </a:solidFill>
              </a:rPr>
              <a:t>Й</a:t>
            </a:r>
            <a:r>
              <a:rPr lang="ru-RU" sz="5400" b="1" dirty="0" smtClean="0"/>
              <a:t>КА, </a:t>
            </a:r>
          </a:p>
          <a:p>
            <a:r>
              <a:rPr lang="ru-RU" sz="5400" b="1" dirty="0" smtClean="0"/>
              <a:t> ЗА-</a:t>
            </a:r>
            <a:r>
              <a:rPr lang="ru-RU" sz="5400" b="1" dirty="0" smtClean="0">
                <a:solidFill>
                  <a:srgbClr val="00B050"/>
                </a:solidFill>
              </a:rPr>
              <a:t>Й</a:t>
            </a:r>
            <a:r>
              <a:rPr lang="ru-RU" sz="5400" b="1" dirty="0" smtClean="0"/>
              <a:t>КА, ЛЕ-</a:t>
            </a:r>
            <a:r>
              <a:rPr lang="ru-RU" sz="5400" b="1" dirty="0" smtClean="0">
                <a:solidFill>
                  <a:srgbClr val="00B050"/>
                </a:solidFill>
              </a:rPr>
              <a:t>Й</a:t>
            </a:r>
            <a:r>
              <a:rPr lang="ru-RU" sz="5400" b="1" dirty="0" smtClean="0"/>
              <a:t>КА,     </a:t>
            </a:r>
            <a:r>
              <a:rPr lang="ru-RU" sz="5400" b="1" dirty="0" smtClean="0"/>
              <a:t>КОП-Е</a:t>
            </a:r>
            <a:r>
              <a:rPr lang="ru-RU" sz="5400" b="1" dirty="0" smtClean="0">
                <a:solidFill>
                  <a:srgbClr val="00B050"/>
                </a:solidFill>
              </a:rPr>
              <a:t>Й-</a:t>
            </a:r>
            <a:r>
              <a:rPr lang="ru-RU" sz="5400" b="1" dirty="0" smtClean="0"/>
              <a:t>КА, ЛИНЕ</a:t>
            </a:r>
            <a:r>
              <a:rPr lang="ru-RU" sz="5400" b="1" dirty="0" smtClean="0">
                <a:solidFill>
                  <a:srgbClr val="00B050"/>
                </a:solidFill>
              </a:rPr>
              <a:t>Й-</a:t>
            </a:r>
            <a:r>
              <a:rPr lang="ru-RU" sz="5400" b="1" dirty="0" smtClean="0"/>
              <a:t>КА </a:t>
            </a:r>
            <a:endParaRPr lang="ru-RU" sz="5400" b="1" dirty="0"/>
          </a:p>
        </p:txBody>
      </p:sp>
      <p:pic>
        <p:nvPicPr>
          <p:cNvPr id="3" name="Рисунок 2" descr="0_72b77_1d055696_L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254769"/>
            <a:ext cx="2871589" cy="36032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/>
              <a:t>Спозаранку за окошком</a:t>
            </a:r>
            <a:br>
              <a:rPr lang="ru-RU" sz="6000" b="1" dirty="0"/>
            </a:br>
            <a:r>
              <a:rPr lang="ru-RU" sz="6000" b="1" dirty="0"/>
              <a:t>Стук, и звон, и кутерьма.</a:t>
            </a:r>
            <a:br>
              <a:rPr lang="ru-RU" sz="6000" b="1" dirty="0"/>
            </a:br>
            <a:r>
              <a:rPr lang="ru-RU" sz="6000" b="1" dirty="0"/>
              <a:t>По прямым стальным дорожкам</a:t>
            </a:r>
            <a:br>
              <a:rPr lang="ru-RU" sz="6000" b="1" dirty="0"/>
            </a:br>
            <a:r>
              <a:rPr lang="ru-RU" sz="6000" b="1" dirty="0"/>
              <a:t>Ходят красные дома.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785926"/>
            <a:ext cx="831516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МА</a:t>
            </a:r>
            <a:r>
              <a:rPr lang="ru-RU" sz="6000" b="1" dirty="0" smtClean="0">
                <a:solidFill>
                  <a:srgbClr val="00B050"/>
                </a:solidFill>
              </a:rPr>
              <a:t>Й-</a:t>
            </a:r>
            <a:r>
              <a:rPr lang="ru-RU" sz="6000" b="1" dirty="0" smtClean="0"/>
              <a:t>КА,  ЗА</a:t>
            </a:r>
            <a:r>
              <a:rPr lang="ru-RU" sz="6000" b="1" dirty="0" smtClean="0">
                <a:solidFill>
                  <a:srgbClr val="00B050"/>
                </a:solidFill>
              </a:rPr>
              <a:t>Й-</a:t>
            </a:r>
            <a:r>
              <a:rPr lang="ru-RU" sz="6000" b="1" dirty="0" smtClean="0"/>
              <a:t>КА, </a:t>
            </a:r>
          </a:p>
          <a:p>
            <a:r>
              <a:rPr lang="ru-RU" sz="6000" b="1" dirty="0" smtClean="0"/>
              <a:t>ЛЕ</a:t>
            </a:r>
            <a:r>
              <a:rPr lang="ru-RU" sz="6000" b="1" dirty="0" smtClean="0">
                <a:solidFill>
                  <a:srgbClr val="00B050"/>
                </a:solidFill>
              </a:rPr>
              <a:t>Й-</a:t>
            </a:r>
            <a:r>
              <a:rPr lang="ru-RU" sz="6000" b="1" dirty="0" smtClean="0"/>
              <a:t>КА, </a:t>
            </a:r>
            <a:r>
              <a:rPr lang="ru-RU" sz="6000" b="1" dirty="0" smtClean="0"/>
              <a:t>КОПЕ</a:t>
            </a:r>
            <a:r>
              <a:rPr lang="ru-RU" sz="6000" b="1" dirty="0" smtClean="0">
                <a:solidFill>
                  <a:srgbClr val="00B050"/>
                </a:solidFill>
              </a:rPr>
              <a:t>Й</a:t>
            </a:r>
            <a:r>
              <a:rPr lang="ru-RU" sz="6000" b="1" dirty="0" smtClean="0"/>
              <a:t>-КА, </a:t>
            </a:r>
          </a:p>
          <a:p>
            <a:r>
              <a:rPr lang="ru-RU" sz="6000" b="1" dirty="0" smtClean="0"/>
              <a:t>ЛИНЕ</a:t>
            </a:r>
            <a:r>
              <a:rPr lang="ru-RU" sz="6000" b="1" dirty="0" smtClean="0">
                <a:solidFill>
                  <a:srgbClr val="00B050"/>
                </a:solidFill>
              </a:rPr>
              <a:t>Й</a:t>
            </a:r>
            <a:r>
              <a:rPr lang="ru-RU" sz="6000" b="1" dirty="0" smtClean="0"/>
              <a:t>-КА</a:t>
            </a:r>
            <a:endParaRPr lang="ru-RU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_t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1150" y="1181100"/>
            <a:ext cx="5981700" cy="4495800"/>
          </a:xfrm>
          <a:prstGeom prst="rect">
            <a:avLst/>
          </a:prstGeom>
        </p:spPr>
      </p:pic>
      <p:pic>
        <p:nvPicPr>
          <p:cNvPr id="3" name="Tramv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_t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1785926"/>
            <a:ext cx="2702051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900" dirty="0" smtClean="0">
                <a:solidFill>
                  <a:srgbClr val="00B050"/>
                </a:solidFill>
              </a:rPr>
              <a:t>Й</a:t>
            </a:r>
            <a:endParaRPr lang="ru-RU" sz="239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34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786058"/>
            <a:ext cx="1143008" cy="1360156"/>
          </a:xfrm>
          <a:prstGeom prst="rect">
            <a:avLst/>
          </a:prstGeom>
        </p:spPr>
      </p:pic>
      <p:pic>
        <p:nvPicPr>
          <p:cNvPr id="5" name="Рисунок 4" descr="163469-turklere-has-ozellikler--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071810"/>
            <a:ext cx="1214446" cy="1000132"/>
          </a:xfrm>
          <a:prstGeom prst="rect">
            <a:avLst/>
          </a:prstGeom>
        </p:spPr>
      </p:pic>
      <p:pic>
        <p:nvPicPr>
          <p:cNvPr id="6" name="Рисунок 5" descr="0_72b77_1d055696_L.jp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1214422"/>
            <a:ext cx="1942895" cy="1643075"/>
          </a:xfrm>
          <a:prstGeom prst="rect">
            <a:avLst/>
          </a:prstGeom>
        </p:spPr>
      </p:pic>
      <p:pic>
        <p:nvPicPr>
          <p:cNvPr id="7" name="Рисунок 6" descr="B42E5741-D698-774F-AA26-BB61AA0486C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3071810"/>
            <a:ext cx="975360" cy="1071570"/>
          </a:xfrm>
          <a:prstGeom prst="rect">
            <a:avLst/>
          </a:prstGeom>
        </p:spPr>
      </p:pic>
      <p:pic>
        <p:nvPicPr>
          <p:cNvPr id="8" name="Рисунок 7" descr="tata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29520" y="3143248"/>
            <a:ext cx="1143008" cy="1143008"/>
          </a:xfrm>
          <a:prstGeom prst="rect">
            <a:avLst/>
          </a:prstGeom>
        </p:spPr>
      </p:pic>
      <p:pic>
        <p:nvPicPr>
          <p:cNvPr id="9" name="Tramv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664373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ТРАМВАЙ</a:t>
            </a:r>
          </a:p>
          <a:p>
            <a:endParaRPr lang="ru-RU" sz="3600" b="1" dirty="0"/>
          </a:p>
          <a:p>
            <a:r>
              <a:rPr lang="ru-RU" sz="3600" b="1" dirty="0" smtClean="0"/>
              <a:t>СОЛОВЕЙ</a:t>
            </a:r>
          </a:p>
          <a:p>
            <a:endParaRPr lang="ru-RU" sz="3600" b="1" dirty="0"/>
          </a:p>
          <a:p>
            <a:r>
              <a:rPr lang="ru-RU" sz="3600" b="1" dirty="0" smtClean="0"/>
              <a:t>ПОПУГАЙ</a:t>
            </a:r>
          </a:p>
          <a:p>
            <a:endParaRPr lang="ru-RU" sz="3600" b="1" dirty="0"/>
          </a:p>
          <a:p>
            <a:r>
              <a:rPr lang="ru-RU" sz="3600" b="1" dirty="0" smtClean="0"/>
              <a:t>НЕЗНАЙКА</a:t>
            </a:r>
          </a:p>
          <a:p>
            <a:endParaRPr lang="ru-RU" sz="3600" b="1" dirty="0"/>
          </a:p>
          <a:p>
            <a:r>
              <a:rPr lang="ru-RU" sz="3600" b="1" dirty="0" smtClean="0"/>
              <a:t>ЕНОТ</a:t>
            </a:r>
          </a:p>
          <a:p>
            <a:endParaRPr lang="ru-RU" sz="3600" b="1" dirty="0"/>
          </a:p>
          <a:p>
            <a:r>
              <a:rPr lang="ru-RU" sz="3600" b="1" dirty="0" smtClean="0"/>
              <a:t>ЁЖИК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72198" y="1142984"/>
            <a:ext cx="128588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dirty="0" smtClean="0">
                <a:solidFill>
                  <a:srgbClr val="FF0000"/>
                </a:solidFill>
              </a:rPr>
              <a:t>?</a:t>
            </a:r>
            <a:endParaRPr lang="ru-RU" sz="28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714356"/>
            <a:ext cx="3015569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400" dirty="0" smtClean="0">
                <a:solidFill>
                  <a:srgbClr val="00B050"/>
                </a:solidFill>
              </a:rPr>
              <a:t>Й</a:t>
            </a:r>
            <a:endParaRPr lang="ru-RU" sz="3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71802" y="1357298"/>
            <a:ext cx="3214710" cy="33575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Й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3097059" y="5118255"/>
            <a:ext cx="1563277" cy="470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4704415" y="5153974"/>
            <a:ext cx="1563277" cy="542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214678" y="5929330"/>
            <a:ext cx="500066" cy="285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15008" y="6000768"/>
            <a:ext cx="500066" cy="285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извлечение 8"/>
          <p:cNvSpPr/>
          <p:nvPr/>
        </p:nvSpPr>
        <p:spPr>
          <a:xfrm>
            <a:off x="2928926" y="285728"/>
            <a:ext cx="3357586" cy="1643074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29058" y="2285992"/>
            <a:ext cx="1928826" cy="228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err="1" smtClean="0"/>
              <a:t>й</a:t>
            </a:r>
            <a:endParaRPr lang="ru-RU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 НА  КАРТИНКЕ?</a:t>
            </a:r>
            <a:endParaRPr lang="ru-RU" dirty="0"/>
          </a:p>
        </p:txBody>
      </p:sp>
      <p:pic>
        <p:nvPicPr>
          <p:cNvPr id="5" name="Содержимое 4" descr="1312826606_s666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71678"/>
            <a:ext cx="4038600" cy="3929090"/>
          </a:xfrm>
        </p:spPr>
      </p:pic>
      <p:pic>
        <p:nvPicPr>
          <p:cNvPr id="6" name="Содержимое 5" descr="73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2071678"/>
            <a:ext cx="4038600" cy="387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bdcf2d1144723cf6a9e47c703c3fca0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104</TotalTime>
  <Words>65</Words>
  <Application>Microsoft Office PowerPoint</Application>
  <PresentationFormat>Экран (4:3)</PresentationFormat>
  <Paragraphs>29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Метро</vt:lpstr>
      <vt:lpstr>Открытая</vt:lpstr>
      <vt:lpstr>Эркер</vt:lpstr>
      <vt:lpstr>БУКВА …..</vt:lpstr>
      <vt:lpstr>Слайд 2</vt:lpstr>
      <vt:lpstr>Слайд 3</vt:lpstr>
      <vt:lpstr>Слайд 4</vt:lpstr>
      <vt:lpstr>Слайд 5</vt:lpstr>
      <vt:lpstr>Слайд 6</vt:lpstr>
      <vt:lpstr>Слайд 7</vt:lpstr>
      <vt:lpstr>ЧТО  НА  КАРТИНКЕ?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МАЙКА,  ЗАЙКА, ЛЕЙКА, КОПЕЙКА, ЛИНЕЙКА</vt:lpstr>
      <vt:lpstr>Слайд 19</vt:lpstr>
      <vt:lpstr>Слайд 20</vt:lpstr>
    </vt:vector>
  </TitlesOfParts>
  <Company>X-ТEAM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…..</dc:title>
  <dc:creator>Admin</dc:creator>
  <cp:lastModifiedBy>Admin</cp:lastModifiedBy>
  <cp:revision>12</cp:revision>
  <dcterms:created xsi:type="dcterms:W3CDTF">2013-02-15T09:00:17Z</dcterms:created>
  <dcterms:modified xsi:type="dcterms:W3CDTF">2013-02-20T04:57:28Z</dcterms:modified>
</cp:coreProperties>
</file>