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70" r:id="rId8"/>
    <p:sldId id="271" r:id="rId9"/>
    <p:sldId id="27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T&amp;T\&#1056;&#1072;&#1073;&#1086;&#1095;&#1080;&#1081;%20&#1089;&#1090;&#1086;&#1083;\&#1044;&#1077;&#1085;&#1100;%20&#1091;&#1095;&#1080;&#1090;&#1077;&#1083;&#1103;%202013\&#1057;&#1087;&#1072;&#1089;&#1080;&#1073;&#1086;%20&#1042;&#1072;&#1084;%20&#1091;&#1095;&#1080;&#1090;&#1077;&#1083;&#1103;.com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18" Type="http://schemas.openxmlformats.org/officeDocument/2006/relationships/image" Target="../media/image26.jpeg"/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17" Type="http://schemas.openxmlformats.org/officeDocument/2006/relationships/image" Target="../media/image25.jpeg"/><Relationship Id="rId2" Type="http://schemas.openxmlformats.org/officeDocument/2006/relationships/image" Target="../media/image1.jpeg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4.gif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4" Type="http://schemas.openxmlformats.org/officeDocument/2006/relationships/image" Target="../media/image13.gif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ердце 4"/>
          <p:cNvSpPr/>
          <p:nvPr/>
        </p:nvSpPr>
        <p:spPr>
          <a:xfrm>
            <a:off x="214282" y="214290"/>
            <a:ext cx="7929618" cy="6500858"/>
          </a:xfrm>
          <a:prstGeom prst="heart">
            <a:avLst/>
          </a:prstGeom>
          <a:solidFill>
            <a:srgbClr val="FF5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004822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85918" y="1857364"/>
            <a:ext cx="4800288" cy="3046988"/>
          </a:xfrm>
          <a:prstGeom prst="rect">
            <a:avLst/>
          </a:prstGeom>
          <a:solidFill>
            <a:srgbClr val="FFFF66"/>
          </a:solidFill>
          <a:ln w="38100" cmpd="sng">
            <a:solidFill>
              <a:srgbClr val="C00000">
                <a:alpha val="95000"/>
              </a:srgbClr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 Днём  Учителя</a:t>
            </a:r>
          </a:p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дорогие</a:t>
            </a:r>
          </a:p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аши</a:t>
            </a:r>
          </a:p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Учителя!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WordArt 3"/>
          <p:cNvSpPr>
            <a:spLocks noChangeArrowheads="1" noChangeShapeType="1" noTextEdit="1"/>
          </p:cNvSpPr>
          <p:nvPr/>
        </p:nvSpPr>
        <p:spPr bwMode="auto">
          <a:xfrm>
            <a:off x="6286512" y="4214818"/>
            <a:ext cx="2643206" cy="264318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от </a:t>
            </a:r>
            <a:r>
              <a:rPr lang="en-US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4</a:t>
            </a:r>
            <a:r>
              <a:rPr lang="ru-RU" sz="3600" b="1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-В</a:t>
            </a:r>
          </a:p>
          <a:p>
            <a:pPr algn="ctr" rtl="0"/>
            <a:r>
              <a:rPr lang="ru-RU" sz="3600" b="1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(речево</a:t>
            </a:r>
            <a:r>
              <a:rPr lang="ru-RU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го</a:t>
            </a:r>
            <a:r>
              <a:rPr lang="ru-RU" sz="3600" b="1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)</a:t>
            </a:r>
          </a:p>
          <a:p>
            <a:pPr algn="ctr" rtl="0"/>
            <a:r>
              <a:rPr lang="ru-RU" sz="3600" b="1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класса</a:t>
            </a:r>
            <a:endParaRPr lang="ru-RU" sz="3600" b="1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1071546"/>
            <a:ext cx="1470466" cy="286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785794"/>
            <a:ext cx="1470466" cy="286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C:\Documents and Settings\T&amp;T\Рабочий стол\Музыка\Готовый\Анимации\Полевые цветы\71050013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4929198"/>
            <a:ext cx="1163061" cy="1534690"/>
          </a:xfrm>
          <a:prstGeom prst="rect">
            <a:avLst/>
          </a:prstGeom>
          <a:noFill/>
        </p:spPr>
      </p:pic>
      <p:pic>
        <p:nvPicPr>
          <p:cNvPr id="13" name="Picture 8" descr="C:\Documents and Settings\T&amp;T\Рабочий стол\Музыка\Готовый\Анимации\Полевые цветы\37055298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284357">
            <a:off x="1765122" y="2908450"/>
            <a:ext cx="1524000" cy="1381125"/>
          </a:xfrm>
          <a:prstGeom prst="rect">
            <a:avLst/>
          </a:prstGeom>
          <a:noFill/>
        </p:spPr>
      </p:pic>
      <p:pic>
        <p:nvPicPr>
          <p:cNvPr id="14" name="Picture 8" descr="C:\Documents and Settings\T&amp;T\Рабочий стол\Музыка\Готовый\Анимации\Полевые цветы\37055298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918751">
            <a:off x="5021412" y="2920213"/>
            <a:ext cx="1524000" cy="13811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6526" y="2071678"/>
            <a:ext cx="3451754" cy="4466976"/>
          </a:xfrm>
          <a:prstGeom prst="rect">
            <a:avLst/>
          </a:prstGeom>
          <a:noFill/>
          <a:ln w="63500" cmpd="sng">
            <a:solidFill>
              <a:srgbClr val="FF9900"/>
            </a:solidFill>
            <a:miter lim="800000"/>
            <a:headEnd/>
            <a:tailEnd/>
          </a:ln>
          <a:effectLst/>
        </p:spPr>
      </p:pic>
      <p:sp>
        <p:nvSpPr>
          <p:cNvPr id="5" name="Круглая лента лицом вверх 4"/>
          <p:cNvSpPr/>
          <p:nvPr/>
        </p:nvSpPr>
        <p:spPr>
          <a:xfrm>
            <a:off x="214282" y="285728"/>
            <a:ext cx="7786742" cy="1571636"/>
          </a:xfrm>
          <a:prstGeom prst="ellipseRibbon2">
            <a:avLst/>
          </a:prstGeom>
          <a:solidFill>
            <a:srgbClr val="FF5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43108" y="285728"/>
            <a:ext cx="392909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FFFF00"/>
                </a:solidFill>
              </a:rPr>
              <a:t>Наша  учительница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FFFF00"/>
                </a:solidFill>
              </a:rPr>
              <a:t>английского  языка:</a:t>
            </a: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428596" y="1785926"/>
            <a:ext cx="492922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 английским  языком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Владеем  умело,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Каждый  из  учеников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Подтвердит  вам  смело.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pic>
        <p:nvPicPr>
          <p:cNvPr id="9" name="Picture 7" descr="C:\Documents and Settings\T&amp;T\Рабочий стол\Музыка\Готовый\Анимации\Полевые цветы\8630740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63592">
            <a:off x="2018980" y="3544455"/>
            <a:ext cx="1947599" cy="345144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Круглая лента лицом вверх 4"/>
          <p:cNvSpPr/>
          <p:nvPr/>
        </p:nvSpPr>
        <p:spPr>
          <a:xfrm>
            <a:off x="285720" y="285728"/>
            <a:ext cx="7572428" cy="1571636"/>
          </a:xfrm>
          <a:prstGeom prst="ellipseRibbon2">
            <a:avLst/>
          </a:prstGeom>
          <a:solidFill>
            <a:srgbClr val="FF5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43108" y="285728"/>
            <a:ext cx="392909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FFFF00"/>
                </a:solidFill>
              </a:rPr>
              <a:t>Наши  учителя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FFFF00"/>
                </a:solidFill>
              </a:rPr>
              <a:t>физической  культуры:</a:t>
            </a: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071802" y="4500570"/>
            <a:ext cx="585791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Без  физической  культуры</a:t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Трудно  жить  на  белом  свете!</a:t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Развивать  мускулатуру</a:t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Должны  взрослые  и  дети!</a:t>
            </a:r>
          </a:p>
        </p:txBody>
      </p:sp>
      <p:pic>
        <p:nvPicPr>
          <p:cNvPr id="7" name="Picture 7" descr="C:\Documents and Settings\T&amp;T\Рабочий стол\Музыка\Готовый\Анимации\Полевые цветы\8630740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640185">
            <a:off x="6460068" y="1820456"/>
            <a:ext cx="1918263" cy="3399453"/>
          </a:xfrm>
          <a:prstGeom prst="rect">
            <a:avLst/>
          </a:prstGeom>
          <a:noFill/>
        </p:spPr>
      </p:pic>
      <p:pic>
        <p:nvPicPr>
          <p:cNvPr id="2051" name="Picture 3" descr="C:\Documents and Settings\T&amp;T\Рабочий стол\101MSDCF\DSC0502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157" y="2000240"/>
            <a:ext cx="2625347" cy="3500462"/>
          </a:xfrm>
          <a:prstGeom prst="rect">
            <a:avLst/>
          </a:prstGeom>
          <a:noFill/>
          <a:ln w="63500" cmpd="sng">
            <a:solidFill>
              <a:srgbClr val="FFC000"/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Круглая лента лицом вверх 4"/>
          <p:cNvSpPr/>
          <p:nvPr/>
        </p:nvSpPr>
        <p:spPr>
          <a:xfrm>
            <a:off x="285720" y="285728"/>
            <a:ext cx="7572428" cy="1571636"/>
          </a:xfrm>
          <a:prstGeom prst="ellipseRibbon2">
            <a:avLst/>
          </a:prstGeom>
          <a:solidFill>
            <a:srgbClr val="FF5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43108" y="285728"/>
            <a:ext cx="392909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FFFF00"/>
                </a:solidFill>
              </a:rPr>
              <a:t>Наша  учительница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FFFF00"/>
                </a:solidFill>
              </a:rPr>
              <a:t>музыки:</a:t>
            </a: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85720" y="1928802"/>
            <a:ext cx="585791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Школьный  наш  соловушка,</a:t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Всё-то  вы  умеете!</a:t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 совершенстве  грамотой</a:t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Нотной  Вы  владеете!</a:t>
            </a:r>
          </a:p>
        </p:txBody>
      </p:sp>
      <p:pic>
        <p:nvPicPr>
          <p:cNvPr id="2050" name="Picture 2" descr="C:\Documents and Settings\T&amp;T\Рабочий стол\Фото учителя\DSC0498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3357562"/>
            <a:ext cx="4333873" cy="3250405"/>
          </a:xfrm>
          <a:prstGeom prst="rect">
            <a:avLst/>
          </a:prstGeom>
          <a:noFill/>
          <a:ln w="63500" cmpd="sng">
            <a:solidFill>
              <a:srgbClr val="FFC000"/>
            </a:solidFill>
          </a:ln>
        </p:spPr>
      </p:pic>
      <p:pic>
        <p:nvPicPr>
          <p:cNvPr id="7" name="Picture 7" descr="C:\Documents and Settings\T&amp;T\Рабочий стол\Музыка\Готовый\Анимации\Полевые цветы\8630740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63592">
            <a:off x="2018980" y="3544455"/>
            <a:ext cx="1947599" cy="345144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Круглая лента лицом вверх 4"/>
          <p:cNvSpPr/>
          <p:nvPr/>
        </p:nvSpPr>
        <p:spPr>
          <a:xfrm>
            <a:off x="285720" y="285728"/>
            <a:ext cx="7572428" cy="1571636"/>
          </a:xfrm>
          <a:prstGeom prst="ellipseRibbon2">
            <a:avLst/>
          </a:prstGeom>
          <a:solidFill>
            <a:srgbClr val="FF5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43108" y="285728"/>
            <a:ext cx="392909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FFFF00"/>
                </a:solidFill>
              </a:rPr>
              <a:t>Наша  учительница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FFFF00"/>
                </a:solidFill>
              </a:rPr>
              <a:t>технологии  и  ИЗО:</a:t>
            </a: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1785926"/>
            <a:ext cx="91440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Труд  всегда  в  большом  почёте,</a:t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  и  Вы  всегда  в  работе.</a:t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 урок  бы  Ваш  ходили</a:t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Мы  охотно  каждый  день,</a:t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Нам  у  Вас  труду  б  учиться,</a:t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Прогоняя  сон  и  лень.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Ваши  картины, Ваши  портреты</a:t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Шедеврами  вечно  пусть бродят  по  свету,</a:t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  мы  всего  лишь  ученики,</a:t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  Вашего  гения  так  далеки.</a:t>
            </a:r>
            <a:r>
              <a:rPr lang="ru-RU" sz="2400" dirty="0" smtClean="0"/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Documents and Settings\T&amp;T\Рабочий стол\101MSDCF\DSC0501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86380" y="2071678"/>
            <a:ext cx="3619525" cy="2714644"/>
          </a:xfrm>
          <a:prstGeom prst="rect">
            <a:avLst/>
          </a:prstGeom>
          <a:noFill/>
          <a:ln w="63500" cmpd="sng">
            <a:solidFill>
              <a:srgbClr val="FFC000"/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Круглая лента лицом вверх 4"/>
          <p:cNvSpPr/>
          <p:nvPr/>
        </p:nvSpPr>
        <p:spPr>
          <a:xfrm>
            <a:off x="285720" y="285728"/>
            <a:ext cx="7572428" cy="1571636"/>
          </a:xfrm>
          <a:prstGeom prst="ellipseRibbon2">
            <a:avLst/>
          </a:prstGeom>
          <a:solidFill>
            <a:srgbClr val="FF5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43108" y="285728"/>
            <a:ext cx="392909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FFFF00"/>
                </a:solidFill>
              </a:rPr>
              <a:t>Нашему   любимому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FFFF00"/>
                </a:solidFill>
              </a:rPr>
              <a:t>воспитателю   ГПД:</a:t>
            </a: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42844" y="1928802"/>
            <a:ext cx="628654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Быть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воспитателем 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непросто!</a:t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Порою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ведь 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отец 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мать – </a:t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Родные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люди, двое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взрослых,</a:t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силах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чадом 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совладать!</a:t>
            </a:r>
          </a:p>
        </p:txBody>
      </p:sp>
      <p:pic>
        <p:nvPicPr>
          <p:cNvPr id="7" name="Picture 7" descr="C:\Documents and Settings\T&amp;T\Рабочий стол\Музыка\Готовый\Анимации\Полевые цветы\8630740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102548">
            <a:off x="2912889" y="3608378"/>
            <a:ext cx="1947599" cy="3451441"/>
          </a:xfrm>
          <a:prstGeom prst="rect">
            <a:avLst/>
          </a:prstGeom>
          <a:noFill/>
        </p:spPr>
      </p:pic>
      <p:pic>
        <p:nvPicPr>
          <p:cNvPr id="2050" name="Picture 2" descr="C:\Documents and Settings\T&amp;T\Рабочий стол\Фото учителя\Валентина Даниловна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01982" y="2500306"/>
            <a:ext cx="2499045" cy="4054479"/>
          </a:xfrm>
          <a:prstGeom prst="rect">
            <a:avLst/>
          </a:prstGeom>
          <a:noFill/>
          <a:ln w="63500" cmpd="sng">
            <a:solidFill>
              <a:srgbClr val="FFC000"/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Круглая лента лицом вверх 4"/>
          <p:cNvSpPr/>
          <p:nvPr/>
        </p:nvSpPr>
        <p:spPr>
          <a:xfrm>
            <a:off x="285720" y="285728"/>
            <a:ext cx="7572428" cy="1571636"/>
          </a:xfrm>
          <a:prstGeom prst="ellipseRibbon2">
            <a:avLst/>
          </a:prstGeom>
          <a:solidFill>
            <a:srgbClr val="FF5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43108" y="285728"/>
            <a:ext cx="392909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FFFF00"/>
                </a:solidFill>
              </a:rPr>
              <a:t>Наша  учительница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FFFF00"/>
                </a:solidFill>
              </a:rPr>
              <a:t>ОРКСЭ:</a:t>
            </a: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000364" y="4500570"/>
            <a:ext cx="585791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Наук, истории трудней,</a:t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Пожалуй, не сыскать –</a:t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Вам, что нам о ней</a:t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Сумели рассказать!</a:t>
            </a:r>
          </a:p>
        </p:txBody>
      </p:sp>
      <p:pic>
        <p:nvPicPr>
          <p:cNvPr id="7" name="Picture 7" descr="C:\Documents and Settings\T&amp;T\Рабочий стол\Музыка\Готовый\Анимации\Полевые цветы\8630740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713117">
            <a:off x="5717728" y="1817393"/>
            <a:ext cx="1880346" cy="3332258"/>
          </a:xfrm>
          <a:prstGeom prst="rect">
            <a:avLst/>
          </a:prstGeom>
          <a:noFill/>
        </p:spPr>
      </p:pic>
      <p:pic>
        <p:nvPicPr>
          <p:cNvPr id="1026" name="Picture 2" descr="C:\Documents and Settings\T&amp;T\Рабочий стол\Фото учителя\Надежда Михайловн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3" y="1928802"/>
            <a:ext cx="3071834" cy="3011206"/>
          </a:xfrm>
          <a:prstGeom prst="rect">
            <a:avLst/>
          </a:prstGeom>
          <a:noFill/>
          <a:ln w="63500" cmpd="sng">
            <a:solidFill>
              <a:srgbClr val="FFC000"/>
            </a:solidFill>
          </a:ln>
        </p:spPr>
      </p:pic>
      <p:pic>
        <p:nvPicPr>
          <p:cNvPr id="8" name="Спасибо Вам учителя.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572528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9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ердце 4"/>
          <p:cNvSpPr/>
          <p:nvPr/>
        </p:nvSpPr>
        <p:spPr>
          <a:xfrm>
            <a:off x="214282" y="214290"/>
            <a:ext cx="7929618" cy="6500858"/>
          </a:xfrm>
          <a:prstGeom prst="heart">
            <a:avLst/>
          </a:prstGeom>
          <a:solidFill>
            <a:srgbClr val="FF5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004822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85918" y="1857364"/>
            <a:ext cx="4800288" cy="3046988"/>
          </a:xfrm>
          <a:prstGeom prst="rect">
            <a:avLst/>
          </a:prstGeom>
          <a:solidFill>
            <a:srgbClr val="FFFF66"/>
          </a:solidFill>
          <a:ln w="38100" cmpd="sng">
            <a:solidFill>
              <a:srgbClr val="C00000">
                <a:alpha val="95000"/>
              </a:srgbClr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 Днём  Учителя</a:t>
            </a:r>
          </a:p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дорогие</a:t>
            </a:r>
          </a:p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аши</a:t>
            </a:r>
          </a:p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Учителя!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WordArt 3"/>
          <p:cNvSpPr>
            <a:spLocks noChangeArrowheads="1" noChangeShapeType="1" noTextEdit="1"/>
          </p:cNvSpPr>
          <p:nvPr/>
        </p:nvSpPr>
        <p:spPr bwMode="auto">
          <a:xfrm>
            <a:off x="6286512" y="4214817"/>
            <a:ext cx="2643206" cy="264318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от </a:t>
            </a:r>
            <a:r>
              <a:rPr lang="en-US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4</a:t>
            </a:r>
            <a:r>
              <a:rPr lang="ru-RU" sz="3600" b="1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-В</a:t>
            </a:r>
          </a:p>
          <a:p>
            <a:pPr algn="ctr" rtl="0"/>
            <a:r>
              <a:rPr lang="ru-RU" sz="3600" b="1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(речево</a:t>
            </a:r>
            <a:r>
              <a:rPr lang="ru-RU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го</a:t>
            </a:r>
            <a:r>
              <a:rPr lang="ru-RU" sz="3600" b="1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)</a:t>
            </a:r>
          </a:p>
          <a:p>
            <a:pPr algn="ctr" rtl="0"/>
            <a:r>
              <a:rPr lang="ru-RU" sz="3600" b="1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класса</a:t>
            </a:r>
            <a:endParaRPr lang="ru-RU" sz="3600" b="1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1071546"/>
            <a:ext cx="1470466" cy="286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785794"/>
            <a:ext cx="1470466" cy="286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C:\Documents and Settings\T&amp;T\Рабочий стол\Музыка\Готовый\Анимации\Полевые цветы\710500130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77161" y="5143512"/>
            <a:ext cx="1000644" cy="1320376"/>
          </a:xfrm>
          <a:prstGeom prst="rect">
            <a:avLst/>
          </a:prstGeom>
          <a:noFill/>
        </p:spPr>
      </p:pic>
      <p:pic>
        <p:nvPicPr>
          <p:cNvPr id="13" name="Picture 8" descr="C:\Documents and Settings\T&amp;T\Рабочий стол\Музыка\Готовый\Анимации\Полевые цветы\37055298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284357">
            <a:off x="1765122" y="2908450"/>
            <a:ext cx="1524000" cy="1381125"/>
          </a:xfrm>
          <a:prstGeom prst="rect">
            <a:avLst/>
          </a:prstGeom>
          <a:noFill/>
        </p:spPr>
      </p:pic>
      <p:pic>
        <p:nvPicPr>
          <p:cNvPr id="14" name="Picture 8" descr="C:\Documents and Settings\T&amp;T\Рабочий стол\Музыка\Готовый\Анимации\Полевые цветы\37055298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918751">
            <a:off x="5021412" y="2920213"/>
            <a:ext cx="1524000" cy="1381125"/>
          </a:xfrm>
          <a:prstGeom prst="rect">
            <a:avLst/>
          </a:prstGeom>
          <a:noFill/>
        </p:spPr>
      </p:pic>
      <p:pic>
        <p:nvPicPr>
          <p:cNvPr id="3074" name="Picture 2" descr="C:\Documents and Settings\T&amp;T\Рабочий стол\Фото учителя\DSC0494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785918" y="1857364"/>
            <a:ext cx="4744812" cy="3000396"/>
          </a:xfrm>
          <a:prstGeom prst="rect">
            <a:avLst/>
          </a:prstGeom>
          <a:noFill/>
          <a:ln w="63500" cmpd="sng">
            <a:solidFill>
              <a:srgbClr val="C00000"/>
            </a:solidFill>
          </a:ln>
        </p:spPr>
      </p:pic>
      <p:pic>
        <p:nvPicPr>
          <p:cNvPr id="3075" name="Picture 3" descr="C:\Documents and Settings\T&amp;T\Рабочий стол\Фото учителя\DSC04740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785918" y="1857364"/>
            <a:ext cx="4786346" cy="2956273"/>
          </a:xfrm>
          <a:prstGeom prst="rect">
            <a:avLst/>
          </a:prstGeom>
          <a:noFill/>
          <a:ln w="63500" cmpd="sng">
            <a:solidFill>
              <a:srgbClr val="C00000"/>
            </a:solidFill>
          </a:ln>
        </p:spPr>
      </p:pic>
      <p:pic>
        <p:nvPicPr>
          <p:cNvPr id="3076" name="Picture 4" descr="C:\Documents and Settings\T&amp;T\Рабочий стол\Фото учителя\IMG_313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85918" y="1857364"/>
            <a:ext cx="4786346" cy="3000396"/>
          </a:xfrm>
          <a:prstGeom prst="rect">
            <a:avLst/>
          </a:prstGeom>
          <a:noFill/>
          <a:ln w="63500" cmpd="sng">
            <a:solidFill>
              <a:srgbClr val="C00000"/>
            </a:solidFill>
          </a:ln>
        </p:spPr>
      </p:pic>
      <p:pic>
        <p:nvPicPr>
          <p:cNvPr id="3077" name="Picture 5" descr="C:\Documents and Settings\T&amp;T\Рабочий стол\Фото учителя\DSC04703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1857356" y="1785926"/>
            <a:ext cx="4643470" cy="3143271"/>
          </a:xfrm>
          <a:prstGeom prst="rect">
            <a:avLst/>
          </a:prstGeom>
          <a:noFill/>
          <a:ln w="63500" cmpd="sng">
            <a:solidFill>
              <a:srgbClr val="C00000"/>
            </a:solidFill>
          </a:ln>
        </p:spPr>
      </p:pic>
      <p:pic>
        <p:nvPicPr>
          <p:cNvPr id="3078" name="Picture 6" descr="C:\Documents and Settings\T&amp;T\Рабочий стол\Фото учителя\IMG_3342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857356" y="1785926"/>
            <a:ext cx="4714908" cy="3143272"/>
          </a:xfrm>
          <a:prstGeom prst="rect">
            <a:avLst/>
          </a:prstGeom>
          <a:noFill/>
          <a:ln w="63500" cmpd="sng">
            <a:solidFill>
              <a:srgbClr val="C00000"/>
            </a:solidFill>
          </a:ln>
        </p:spPr>
      </p:pic>
      <p:pic>
        <p:nvPicPr>
          <p:cNvPr id="3079" name="Picture 7" descr="C:\Documents and Settings\T&amp;T\Рабочий стол\Фото учителя\IMG_3418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1857357" y="1785927"/>
            <a:ext cx="4643469" cy="3143272"/>
          </a:xfrm>
          <a:prstGeom prst="rect">
            <a:avLst/>
          </a:prstGeom>
          <a:noFill/>
          <a:ln w="63500" cmpd="sng">
            <a:solidFill>
              <a:srgbClr val="C00000"/>
            </a:solidFill>
          </a:ln>
        </p:spPr>
      </p:pic>
      <p:pic>
        <p:nvPicPr>
          <p:cNvPr id="3080" name="Picture 8" descr="C:\Documents and Settings\T&amp;T\Рабочий стол\Фото учителя\IMG_20130605_161055.jp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1785918" y="1785926"/>
            <a:ext cx="4786346" cy="3143272"/>
          </a:xfrm>
          <a:prstGeom prst="rect">
            <a:avLst/>
          </a:prstGeom>
          <a:noFill/>
          <a:ln w="63500" cmpd="sng">
            <a:solidFill>
              <a:srgbClr val="C00000"/>
            </a:solidFill>
          </a:ln>
        </p:spPr>
      </p:pic>
      <p:pic>
        <p:nvPicPr>
          <p:cNvPr id="3081" name="Picture 9" descr="C:\Documents and Settings\T&amp;T\Рабочий стол\Фото учителя\IMG_4402.JP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3000364" y="1857364"/>
            <a:ext cx="2219153" cy="3071834"/>
          </a:xfrm>
          <a:prstGeom prst="rect">
            <a:avLst/>
          </a:prstGeom>
          <a:noFill/>
          <a:ln w="63500" cmpd="sng">
            <a:solidFill>
              <a:srgbClr val="C00000"/>
            </a:solidFill>
          </a:ln>
        </p:spPr>
      </p:pic>
      <p:pic>
        <p:nvPicPr>
          <p:cNvPr id="3082" name="Picture 10" descr="C:\Documents and Settings\T&amp;T\Рабочий стол\Фото учителя\IMG_3259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785918" y="1785926"/>
            <a:ext cx="4786346" cy="3143272"/>
          </a:xfrm>
          <a:prstGeom prst="rect">
            <a:avLst/>
          </a:prstGeom>
          <a:noFill/>
          <a:ln w="63500" cmpd="sng">
            <a:solidFill>
              <a:srgbClr val="C00000"/>
            </a:solidFill>
          </a:ln>
        </p:spPr>
      </p:pic>
      <p:pic>
        <p:nvPicPr>
          <p:cNvPr id="3083" name="Picture 11" descr="C:\Documents and Settings\T&amp;T\Рабочий стол\Фото учителя\IMG_3445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785918" y="1785926"/>
            <a:ext cx="4786346" cy="3143272"/>
          </a:xfrm>
          <a:prstGeom prst="rect">
            <a:avLst/>
          </a:prstGeom>
          <a:noFill/>
          <a:ln w="63500" cmpd="sng">
            <a:solidFill>
              <a:srgbClr val="C00000"/>
            </a:solidFill>
          </a:ln>
        </p:spPr>
      </p:pic>
      <p:pic>
        <p:nvPicPr>
          <p:cNvPr id="3084" name="Picture 12" descr="C:\Documents and Settings\T&amp;T\Рабочий стол\Фото учителя\DSC04989.JPG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1785918" y="1785926"/>
            <a:ext cx="4786346" cy="3143272"/>
          </a:xfrm>
          <a:prstGeom prst="rect">
            <a:avLst/>
          </a:prstGeom>
          <a:noFill/>
          <a:ln w="63500" cmpd="sng">
            <a:solidFill>
              <a:srgbClr val="C00000"/>
            </a:solidFill>
          </a:ln>
        </p:spPr>
      </p:pic>
      <p:pic>
        <p:nvPicPr>
          <p:cNvPr id="3085" name="Picture 13" descr="C:\Documents and Settings\T&amp;T\Рабочий стол\Фото учителя\DSC04988.JPG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1785918" y="1785926"/>
            <a:ext cx="4786346" cy="3143272"/>
          </a:xfrm>
          <a:prstGeom prst="rect">
            <a:avLst/>
          </a:prstGeom>
          <a:noFill/>
          <a:ln w="63500" cmpd="sng">
            <a:solidFill>
              <a:srgbClr val="C00000"/>
            </a:solidFill>
          </a:ln>
        </p:spPr>
      </p:pic>
      <p:pic>
        <p:nvPicPr>
          <p:cNvPr id="3086" name="Picture 14" descr="C:\Documents and Settings\T&amp;T\Рабочий стол\Фото учителя\DSC03611.JPG"/>
          <p:cNvPicPr>
            <a:picLocks noChangeAspect="1" noChangeArrowheads="1"/>
          </p:cNvPicPr>
          <p:nvPr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1785918" y="1785926"/>
            <a:ext cx="4786346" cy="3143272"/>
          </a:xfrm>
          <a:prstGeom prst="rect">
            <a:avLst/>
          </a:prstGeom>
          <a:noFill/>
          <a:ln w="63500" cmpd="sng">
            <a:solidFill>
              <a:srgbClr val="C00000"/>
            </a:solidFill>
          </a:ln>
        </p:spPr>
      </p:pic>
    </p:spTree>
  </p:cSld>
  <p:clrMapOvr>
    <a:masterClrMapping/>
  </p:clrMapOvr>
  <p:transition advTm="1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4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0"/>
                            </p:stCondLst>
                            <p:childTnLst>
                              <p:par>
                                <p:cTn id="49" presetID="25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6000"/>
                            </p:stCondLst>
                            <p:childTnLst>
                              <p:par>
                                <p:cTn id="60" presetID="25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2000"/>
                            </p:stCondLst>
                            <p:childTnLst>
                              <p:par>
                                <p:cTn id="71" presetID="25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8000"/>
                            </p:stCondLst>
                            <p:childTnLst>
                              <p:par>
                                <p:cTn id="82" presetID="25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4000"/>
                            </p:stCondLst>
                            <p:childTnLst>
                              <p:par>
                                <p:cTn id="93" presetID="25" presetClass="entr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9500"/>
                            </p:stCondLst>
                            <p:childTnLst>
                              <p:par>
                                <p:cTn id="104" presetID="25" presetClass="entr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5000"/>
                            </p:stCondLst>
                            <p:childTnLst>
                              <p:par>
                                <p:cTn id="115" presetID="25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70000"/>
                            </p:stCondLst>
                            <p:childTnLst>
                              <p:par>
                                <p:cTn id="126" presetID="25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75000"/>
                            </p:stCondLst>
                            <p:childTnLst>
                              <p:par>
                                <p:cTn id="137" presetID="25" presetClass="entr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ердце 4"/>
          <p:cNvSpPr/>
          <p:nvPr/>
        </p:nvSpPr>
        <p:spPr>
          <a:xfrm>
            <a:off x="214282" y="214290"/>
            <a:ext cx="7929618" cy="6500858"/>
          </a:xfrm>
          <a:prstGeom prst="heart">
            <a:avLst/>
          </a:prstGeom>
          <a:solidFill>
            <a:srgbClr val="FF5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004822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85918" y="1857364"/>
            <a:ext cx="4800288" cy="3046988"/>
          </a:xfrm>
          <a:prstGeom prst="rect">
            <a:avLst/>
          </a:prstGeom>
          <a:solidFill>
            <a:srgbClr val="FFFF66"/>
          </a:solidFill>
          <a:ln w="38100" cmpd="sng">
            <a:solidFill>
              <a:srgbClr val="C00000">
                <a:alpha val="95000"/>
              </a:srgbClr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 Днём  Учителя</a:t>
            </a:r>
          </a:p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дорогие</a:t>
            </a:r>
          </a:p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аши</a:t>
            </a:r>
          </a:p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Учителя!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WordArt 3"/>
          <p:cNvSpPr>
            <a:spLocks noChangeArrowheads="1" noChangeShapeType="1" noTextEdit="1"/>
          </p:cNvSpPr>
          <p:nvPr/>
        </p:nvSpPr>
        <p:spPr bwMode="auto">
          <a:xfrm>
            <a:off x="6286512" y="4214818"/>
            <a:ext cx="2643206" cy="264318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от </a:t>
            </a:r>
            <a:r>
              <a:rPr lang="en-US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4</a:t>
            </a:r>
            <a:r>
              <a:rPr lang="ru-RU" sz="3600" b="1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-В</a:t>
            </a:r>
          </a:p>
          <a:p>
            <a:pPr algn="ctr" rtl="0"/>
            <a:r>
              <a:rPr lang="ru-RU" sz="3600" b="1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(речево</a:t>
            </a:r>
            <a:r>
              <a:rPr lang="ru-RU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го</a:t>
            </a:r>
            <a:r>
              <a:rPr lang="ru-RU" sz="3600" b="1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)</a:t>
            </a:r>
          </a:p>
          <a:p>
            <a:pPr algn="ctr" rtl="0"/>
            <a:r>
              <a:rPr lang="ru-RU" sz="3600" b="1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класса</a:t>
            </a:r>
            <a:endParaRPr lang="ru-RU" sz="3600" b="1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1071546"/>
            <a:ext cx="1470466" cy="286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785794"/>
            <a:ext cx="1470466" cy="286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:\Documents and Settings\T&amp;T\Рабочий стол\Музыка\Готовый\Анимации\Полевые цветы\71050013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4929198"/>
            <a:ext cx="1163061" cy="1534690"/>
          </a:xfrm>
          <a:prstGeom prst="rect">
            <a:avLst/>
          </a:prstGeom>
          <a:noFill/>
        </p:spPr>
      </p:pic>
      <p:pic>
        <p:nvPicPr>
          <p:cNvPr id="12" name="Picture 8" descr="C:\Documents and Settings\T&amp;T\Рабочий стол\Музыка\Готовый\Анимации\Полевые цветы\37055298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284357">
            <a:off x="1765122" y="2908450"/>
            <a:ext cx="1524000" cy="1381125"/>
          </a:xfrm>
          <a:prstGeom prst="rect">
            <a:avLst/>
          </a:prstGeom>
          <a:noFill/>
        </p:spPr>
      </p:pic>
      <p:pic>
        <p:nvPicPr>
          <p:cNvPr id="13" name="Picture 8" descr="C:\Documents and Settings\T&amp;T\Рабочий стол\Музыка\Готовый\Анимации\Полевые цветы\37055298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918751">
            <a:off x="5021412" y="2920213"/>
            <a:ext cx="1524000" cy="13811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104</Words>
  <PresentationFormat>Экран (4:3)</PresentationFormat>
  <Paragraphs>42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Tefil</cp:lastModifiedBy>
  <cp:revision>55</cp:revision>
  <dcterms:modified xsi:type="dcterms:W3CDTF">2013-09-22T04:35:15Z</dcterms:modified>
</cp:coreProperties>
</file>