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56" r:id="rId4"/>
    <p:sldId id="257" r:id="rId5"/>
    <p:sldId id="275" r:id="rId6"/>
    <p:sldId id="276" r:id="rId7"/>
    <p:sldId id="258" r:id="rId8"/>
    <p:sldId id="260" r:id="rId9"/>
    <p:sldId id="263" r:id="rId10"/>
    <p:sldId id="264" r:id="rId11"/>
    <p:sldId id="277" r:id="rId12"/>
    <p:sldId id="265" r:id="rId13"/>
    <p:sldId id="281" r:id="rId14"/>
    <p:sldId id="286" r:id="rId15"/>
    <p:sldId id="288" r:id="rId16"/>
    <p:sldId id="289" r:id="rId17"/>
    <p:sldId id="290" r:id="rId18"/>
    <p:sldId id="267" r:id="rId19"/>
    <p:sldId id="268" r:id="rId20"/>
    <p:sldId id="278" r:id="rId21"/>
    <p:sldId id="280" r:id="rId22"/>
    <p:sldId id="279" r:id="rId23"/>
    <p:sldId id="270" r:id="rId24"/>
    <p:sldId id="2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7619" autoAdjust="0"/>
  </p:normalViewPr>
  <p:slideViewPr>
    <p:cSldViewPr>
      <p:cViewPr>
        <p:scale>
          <a:sx n="60" d="100"/>
          <a:sy n="60" d="100"/>
        </p:scale>
        <p:origin x="-135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F176-0239-48C9-B91D-1E7EF81527D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87C4F-9483-4E06-8F76-6117AFDAA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7C4F-9483-4E06-8F76-6117AFDAAC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E2D8-77FF-4F3E-8042-559E8454CFF7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467C-8408-43D4-93A0-65B3C47A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38FE-8A89-4057-BB38-2EB8DCD4600D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3165-17F0-405E-A466-F59515F8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6806-5197-4CF3-B2FE-C988814EC44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34AF-0A94-4E1A-AA39-8B12192E9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70A0-0DBA-46B6-A041-1A45A6B9D0A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D3DD-4A30-453F-A7A3-035000F5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E799-F658-4B12-81E0-93E39776BE8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0D76-8FE2-41E2-91D1-3CBEC0495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61C8-70E2-43B1-AEFF-CE852D5BA5C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A181-A0A9-4586-B3D0-D5141634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9121-96E5-4A38-AA12-3F52A4F3B27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4C39-691A-4E3C-B78F-F44228A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B9C3-3D3D-4952-A9FE-13FCC832562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5721-50B6-44D6-9450-A5103402A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8B87-B356-4E2F-8AF7-1C901D28D46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D8BC-B973-4185-88DC-9AD0DB53E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F5E4-8CE3-4B0E-808E-5E65FFC71CAD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7D55-90C7-4303-8D19-F0D2E42CB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BF64-4703-4C56-B6BC-381F30D59A5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F6E6-C8B6-4378-A5DF-60CC9C22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6FC9-8245-4A5C-A34E-D548764E004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3417-DBF2-49B7-A9F3-D84DD1A90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FB17-A21F-4485-A0A2-CB900D2A873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0458-2018-4192-B217-DD91B012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5A87-FDF0-40F3-9B7E-FCC95C1C3D6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F75-DF84-4E8C-B47F-E822FF62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88CF-5666-4F35-8519-FB9440AA1BA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018B-4035-4EF9-9805-106057AE8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ED97-924D-4403-B3D8-F618E03FA27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7AB0-9DEE-40A7-8A91-C3CF054A4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B132-B6EF-498F-B66B-688274D1FBA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9B4A-266D-424A-821E-6C475C4B1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D560-C895-41B1-BCEC-A316DA36E41E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EB7F-4DEA-4634-AB77-4E8A3AC9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AA86-C98F-49A1-9E57-20340543123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56D4-46BD-4FE4-B1AE-D9849E0DD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B6FA-6D90-4C72-923D-9B696834BE8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3BEA-6BE2-43C3-9249-E13AC858D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79C8-EE8F-457F-B263-BA096A18F79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6BE3-CC01-469B-B4CC-373077D2A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0269-1F81-49AC-ACBC-893F66EE21A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5B9F-A28C-4952-9102-0DC86154D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0547-8DF9-44BE-804C-6A5A7B41F0F5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EAB5-6785-47DD-84FA-C5E6F5312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F456-6D87-430D-ACE2-252DF454850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F21F-CCE9-4A7C-91EF-936C8826F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182F-CD8E-49C4-89CE-872B15CAAB4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8430-3F06-4677-8EA3-D263FA93B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AEC2-AFAE-4466-8F18-8065B8F1C7C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3451-8AD0-4CED-ACDF-1387C4C1B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3BE5-0D7D-46C3-9799-C66C0F0BDF4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B52E-07CB-4918-B24C-9174E55BE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FCA7-C650-4489-81EC-94A6D1271A6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0AE2-CAE4-4D42-B9E8-1A15C6B7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C57D-16AD-4466-8604-2AD95282E14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54B1-808E-415E-B746-48CEE1954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7A21-90D0-4285-BDEF-0329743CC29E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BA2-5E34-43DE-B766-70449E8D4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829F-448F-46DF-BE31-883D5E1D79A0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450-BBFA-41A2-B46D-0EAC3B3DA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318C-88CC-4CB8-9AFD-2F8181AB1CB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56B0-DF38-443D-846E-D75059808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A8CF-80FB-4155-911C-EDBE9C37118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B971-DD6D-48B4-ACD3-BD0EB7976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FFFFB-2A6F-48CC-A990-E1B2699BCFF0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35A939-EB60-4042-9202-FF9D6D580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534AEF-935A-4F61-A65E-A2E0DBCE164E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848CA-899E-4F9E-9BF7-4A9F5F44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6460D9-7DA0-4510-AFC1-8F6A5320AE2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B43286-2810-4288-8FBD-9851B6E6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www.arhcity.ru - Управление по вопросам семьи, опеки и попечитель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7147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571536" y="2285992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85900" algn="ctr" eaLnBrk="0" hangingPunct="0">
              <a:lnSpc>
                <a:spcPct val="150000"/>
              </a:lnSpc>
            </a:pPr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Хәерле көн, агачлар,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85900" algn="ctr" eaLnBrk="0" hangingPunct="0">
              <a:lnSpc>
                <a:spcPct val="150000"/>
              </a:lnSpc>
            </a:pPr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Хәерле көн, кошлар,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85900" algn="ctr" eaLnBrk="0" hangingPunct="0">
              <a:lnSpc>
                <a:spcPct val="150000"/>
              </a:lnSpc>
            </a:pPr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Хәерле көн, табигать,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85900" algn="ctr" eaLnBrk="0" hangingPunct="0">
              <a:lnSpc>
                <a:spcPct val="150000"/>
              </a:lnSpc>
            </a:pPr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Хәерле көн, дуслар!</a:t>
            </a:r>
            <a:endParaRPr lang="tt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24425" y="2000240"/>
            <a:ext cx="72140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Өч  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сабан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кызыл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почмак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аш                          </a:t>
            </a:r>
            <a:r>
              <a:rPr kumimoji="0" lang="tt-RU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ак   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таш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ханә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85723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Кушма сүзләр яса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728" y="2000240"/>
            <a:ext cx="65008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сабан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кызыл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аш                          </a:t>
            </a:r>
            <a:r>
              <a:rPr kumimoji="0" lang="tt-RU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ак   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таш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ханә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500042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</a:t>
            </a:r>
            <a:r>
              <a:rPr lang="tt-RU" sz="4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почмак</a:t>
            </a:r>
            <a:endParaRPr lang="ru-RU" sz="4000" dirty="0"/>
          </a:p>
        </p:txBody>
      </p:sp>
      <p:pic>
        <p:nvPicPr>
          <p:cNvPr id="4" name="Picture 3" descr="New Focus Club - Обо всем и ни о че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1619717" cy="13429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00232" y="2285992"/>
            <a:ext cx="63164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кызыл                    </a:t>
            </a:r>
            <a:r>
              <a:rPr lang="tt-RU" sz="4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аш                          </a:t>
            </a:r>
            <a:r>
              <a:rPr kumimoji="0" lang="tt-RU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ак   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таш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ханә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428604"/>
            <a:ext cx="2453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өчпочмак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714488"/>
            <a:ext cx="2415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Сабантуй</a:t>
            </a:r>
            <a:endParaRPr lang="ru-RU" sz="4000" dirty="0"/>
          </a:p>
        </p:txBody>
      </p:sp>
      <p:pic>
        <p:nvPicPr>
          <p:cNvPr id="5" name="Picture 3" descr="New Focus Club - Обо всем и ни о че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619717" cy="1342994"/>
          </a:xfrm>
          <a:prstGeom prst="rect">
            <a:avLst/>
          </a:prstGeom>
          <a:noFill/>
        </p:spPr>
      </p:pic>
      <p:pic>
        <p:nvPicPr>
          <p:cNvPr id="6" name="Picture 7" descr="Сабантуй : Русское географическое общество, Р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1441196" cy="12757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00232" y="2285992"/>
            <a:ext cx="63164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аш                          </a:t>
            </a:r>
            <a:r>
              <a:rPr kumimoji="0" lang="tt-RU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ак   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таш   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ханә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500042"/>
            <a:ext cx="2453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өчпочмак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643050"/>
            <a:ext cx="2415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Сабантуй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714620"/>
            <a:ext cx="2717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кызылтүш</a:t>
            </a:r>
            <a:endParaRPr lang="ru-RU" dirty="0"/>
          </a:p>
        </p:txBody>
      </p:sp>
      <p:pic>
        <p:nvPicPr>
          <p:cNvPr id="6" name="Picture 3" descr="New Focus Club - Обо всем и ни о че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619717" cy="1342994"/>
          </a:xfrm>
          <a:prstGeom prst="rect">
            <a:avLst/>
          </a:prstGeom>
          <a:noFill/>
        </p:spPr>
      </p:pic>
      <p:pic>
        <p:nvPicPr>
          <p:cNvPr id="7" name="Picture 7" descr="Сабантуй : Русское географическое общество, Р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57298"/>
            <a:ext cx="1441196" cy="1275736"/>
          </a:xfrm>
          <a:prstGeom prst="rect">
            <a:avLst/>
          </a:prstGeom>
          <a:noFill/>
        </p:spPr>
      </p:pic>
      <p:pic>
        <p:nvPicPr>
          <p:cNvPr id="8" name="Picture 9" descr="Wall 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428868"/>
            <a:ext cx="1428760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14480" y="2714620"/>
            <a:ext cx="631640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just" eaLnBrk="0" hangingPunct="0"/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ак   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таш   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357166"/>
            <a:ext cx="2453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өчпочмак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428736"/>
            <a:ext cx="2415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Сабантуй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714620"/>
            <a:ext cx="2717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кызылтүш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643314"/>
            <a:ext cx="190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ашханә</a:t>
            </a:r>
            <a:endParaRPr lang="ru-RU" dirty="0"/>
          </a:p>
        </p:txBody>
      </p:sp>
      <p:pic>
        <p:nvPicPr>
          <p:cNvPr id="7" name="Picture 3" descr="New Focus Club - Обо всем и ни о че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619717" cy="1342994"/>
          </a:xfrm>
          <a:prstGeom prst="rect">
            <a:avLst/>
          </a:prstGeom>
          <a:noFill/>
        </p:spPr>
      </p:pic>
      <p:pic>
        <p:nvPicPr>
          <p:cNvPr id="8" name="Picture 7" descr="Сабантуй : Русское географическое общество, Р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1441196" cy="1275736"/>
          </a:xfrm>
          <a:prstGeom prst="rect">
            <a:avLst/>
          </a:prstGeom>
          <a:noFill/>
        </p:spPr>
      </p:pic>
      <p:pic>
        <p:nvPicPr>
          <p:cNvPr id="9" name="Picture 9" descr="Wall 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357430"/>
            <a:ext cx="1428760" cy="1285884"/>
          </a:xfrm>
          <a:prstGeom prst="rect">
            <a:avLst/>
          </a:prstGeom>
          <a:noFill/>
        </p:spPr>
      </p:pic>
      <p:pic>
        <p:nvPicPr>
          <p:cNvPr id="10" name="Picture 11" descr="Изображения от Высоцкая - Фото-Град @ ФОРУМ-ГР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357562"/>
            <a:ext cx="1643074" cy="13763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14480" y="2714620"/>
            <a:ext cx="63164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</a:t>
            </a:r>
            <a:r>
              <a:rPr kumimoji="0" lang="tt-RU" sz="4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hangingPunct="0"/>
            <a:r>
              <a:rPr lang="tt-RU" sz="4000" b="1" baseline="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lvl="0" algn="just" eaLnBrk="0" hangingPunct="0"/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tt-RU" sz="4000" b="1" baseline="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таш</a:t>
            </a:r>
            <a:r>
              <a:rPr lang="tt-RU" sz="4000" b="1" baseline="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428604"/>
            <a:ext cx="2453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өчпочмак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500174"/>
            <a:ext cx="2415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Сабантуй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643182"/>
            <a:ext cx="2717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кызылтүш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214686"/>
            <a:ext cx="190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ашханә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786322"/>
            <a:ext cx="171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аккош</a:t>
            </a:r>
            <a:endParaRPr lang="ru-RU" dirty="0"/>
          </a:p>
        </p:txBody>
      </p:sp>
      <p:pic>
        <p:nvPicPr>
          <p:cNvPr id="8" name="Picture 3" descr="New Focus Club - Обо всем и ни о че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619717" cy="1342994"/>
          </a:xfrm>
          <a:prstGeom prst="rect">
            <a:avLst/>
          </a:prstGeom>
          <a:noFill/>
        </p:spPr>
      </p:pic>
      <p:pic>
        <p:nvPicPr>
          <p:cNvPr id="9" name="Picture 7" descr="Сабантуй : Русское географическое общество, Р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85860"/>
            <a:ext cx="1441196" cy="1275736"/>
          </a:xfrm>
          <a:prstGeom prst="rect">
            <a:avLst/>
          </a:prstGeom>
          <a:noFill/>
        </p:spPr>
      </p:pic>
      <p:pic>
        <p:nvPicPr>
          <p:cNvPr id="10" name="Picture 9" descr="Wall 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428868"/>
            <a:ext cx="1428760" cy="1285884"/>
          </a:xfrm>
          <a:prstGeom prst="rect">
            <a:avLst/>
          </a:prstGeom>
          <a:noFill/>
        </p:spPr>
      </p:pic>
      <p:pic>
        <p:nvPicPr>
          <p:cNvPr id="11" name="Picture 11" descr="Изображения от Высоцкая - Фото-Град @ ФОРУМ-ГР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357562"/>
            <a:ext cx="1643074" cy="1376341"/>
          </a:xfrm>
          <a:prstGeom prst="rect">
            <a:avLst/>
          </a:prstGeom>
          <a:noFill/>
        </p:spPr>
      </p:pic>
      <p:pic>
        <p:nvPicPr>
          <p:cNvPr id="12" name="Picture 13" descr="Поделки - Подел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8014" y="4572008"/>
            <a:ext cx="1486597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3093834"/>
            <a:ext cx="75142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</p:txBody>
      </p:sp>
      <p:pic>
        <p:nvPicPr>
          <p:cNvPr id="7171" name="Picture 3" descr="New Focus Club - Обо всем и ни о че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1619717" cy="13429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571480"/>
            <a:ext cx="2627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өчпочмак</a:t>
            </a:r>
            <a:endParaRPr lang="ru-RU" dirty="0"/>
          </a:p>
        </p:txBody>
      </p:sp>
      <p:pic>
        <p:nvPicPr>
          <p:cNvPr id="7175" name="Picture 7" descr="Сабантуй : Русское географическое общество, Р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1441196" cy="12757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1500174"/>
            <a:ext cx="2415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Сабантуй</a:t>
            </a:r>
            <a:endParaRPr lang="ru-RU" dirty="0"/>
          </a:p>
        </p:txBody>
      </p:sp>
      <p:pic>
        <p:nvPicPr>
          <p:cNvPr id="7177" name="Picture 9" descr="Wall V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500307"/>
            <a:ext cx="1428760" cy="1285884"/>
          </a:xfrm>
          <a:prstGeom prst="rect">
            <a:avLst/>
          </a:prstGeom>
          <a:noFill/>
        </p:spPr>
      </p:pic>
      <p:pic>
        <p:nvPicPr>
          <p:cNvPr id="7179" name="Picture 11" descr="Изображения от Высоцкая - Фото-Град @ ФОРУМ-ГР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71876"/>
            <a:ext cx="1643074" cy="1376341"/>
          </a:xfrm>
          <a:prstGeom prst="rect">
            <a:avLst/>
          </a:prstGeom>
          <a:noFill/>
        </p:spPr>
      </p:pic>
      <p:pic>
        <p:nvPicPr>
          <p:cNvPr id="7181" name="Picture 13" descr="Поделки - Подел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857760"/>
            <a:ext cx="1643074" cy="1500192"/>
          </a:xfrm>
          <a:prstGeom prst="rect">
            <a:avLst/>
          </a:prstGeom>
          <a:noFill/>
        </p:spPr>
      </p:pic>
      <p:pic>
        <p:nvPicPr>
          <p:cNvPr id="7183" name="Picture 15" descr="Download user can one of childrens. in color, maybe too detailed - 31 May 2013 - Blog - Co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000636"/>
            <a:ext cx="1653060" cy="14811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488" y="5357826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аккош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5429264"/>
            <a:ext cx="218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ташбака</a:t>
            </a:r>
            <a:endParaRPr lang="tt-RU" sz="4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2714620"/>
            <a:ext cx="2717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кызылтүш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4071942"/>
            <a:ext cx="190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ашханә</a:t>
            </a:r>
            <a:endParaRPr lang="ru-RU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2143116"/>
          <a:ext cx="7358117" cy="2654061"/>
        </p:xfrm>
        <a:graphic>
          <a:graphicData uri="http://schemas.openxmlformats.org/drawingml/2006/table">
            <a:tbl>
              <a:tblPr/>
              <a:tblGrid>
                <a:gridCol w="540073"/>
                <a:gridCol w="526343"/>
                <a:gridCol w="527868"/>
                <a:gridCol w="541599"/>
                <a:gridCol w="648393"/>
                <a:gridCol w="541599"/>
                <a:gridCol w="614829"/>
                <a:gridCol w="541599"/>
                <a:gridCol w="652970"/>
                <a:gridCol w="520240"/>
                <a:gridCol w="648393"/>
                <a:gridCol w="526343"/>
                <a:gridCol w="527868"/>
              </a:tblGrid>
              <a:tr h="88468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D:\Пользователь\Desktop\кошлар\093309e3eb808b6c91eddc8dca5988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1951037" cy="1878013"/>
          </a:xfrm>
          <a:prstGeom prst="rect">
            <a:avLst/>
          </a:prstGeom>
          <a:noFill/>
        </p:spPr>
      </p:pic>
      <p:pic>
        <p:nvPicPr>
          <p:cNvPr id="7171" name="Picture 3" descr="http://zooclub.ru/attach/fotogal/clip/birds/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2000928" cy="1423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642918"/>
            <a:ext cx="3840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2143116"/>
          <a:ext cx="7358117" cy="2654061"/>
        </p:xfrm>
        <a:graphic>
          <a:graphicData uri="http://schemas.openxmlformats.org/drawingml/2006/table">
            <a:tbl>
              <a:tblPr/>
              <a:tblGrid>
                <a:gridCol w="540073"/>
                <a:gridCol w="526343"/>
                <a:gridCol w="527868"/>
                <a:gridCol w="541599"/>
                <a:gridCol w="648393"/>
                <a:gridCol w="541599"/>
                <a:gridCol w="614829"/>
                <a:gridCol w="541599"/>
                <a:gridCol w="652970"/>
                <a:gridCol w="520240"/>
                <a:gridCol w="648393"/>
                <a:gridCol w="526343"/>
                <a:gridCol w="527868"/>
              </a:tblGrid>
              <a:tr h="88468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err="1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D:\Пользователь\Desktop\кошлар\093309e3eb808b6c91eddc8dca5988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1951037" cy="1878013"/>
          </a:xfrm>
          <a:prstGeom prst="rect">
            <a:avLst/>
          </a:prstGeom>
          <a:noFill/>
        </p:spPr>
      </p:pic>
      <p:pic>
        <p:nvPicPr>
          <p:cNvPr id="7171" name="Picture 3" descr="http://zooclub.ru/attach/fotogal/clip/birds/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2000928" cy="1423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785794"/>
            <a:ext cx="3840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2143116"/>
          <a:ext cx="7358117" cy="2654061"/>
        </p:xfrm>
        <a:graphic>
          <a:graphicData uri="http://schemas.openxmlformats.org/drawingml/2006/table">
            <a:tbl>
              <a:tblPr/>
              <a:tblGrid>
                <a:gridCol w="540073"/>
                <a:gridCol w="526343"/>
                <a:gridCol w="527868"/>
                <a:gridCol w="541599"/>
                <a:gridCol w="648393"/>
                <a:gridCol w="541599"/>
                <a:gridCol w="614829"/>
                <a:gridCol w="541599"/>
                <a:gridCol w="652970"/>
                <a:gridCol w="520240"/>
                <a:gridCol w="648393"/>
                <a:gridCol w="526343"/>
                <a:gridCol w="527868"/>
              </a:tblGrid>
              <a:tr h="88468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err="1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D:\Пользователь\Desktop\кошлар\093309e3eb808b6c91eddc8dca5988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1951037" cy="1878013"/>
          </a:xfrm>
          <a:prstGeom prst="rect">
            <a:avLst/>
          </a:prstGeom>
          <a:noFill/>
        </p:spPr>
      </p:pic>
      <p:pic>
        <p:nvPicPr>
          <p:cNvPr id="7171" name="Picture 3" descr="http://zooclub.ru/attach/fotogal/clip/birds/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2000928" cy="1423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785794"/>
            <a:ext cx="3840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7715250" cy="1000132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t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t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t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t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t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t-RU" b="1" dirty="0" smtClean="0"/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071678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t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85852" y="2830107"/>
            <a:ext cx="8072462" cy="113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</a:tabLst>
            </a:pPr>
            <a:r>
              <a:rPr kumimoji="0" lang="tt-RU" sz="4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tt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c102\Desktop\2306293-7fadf6369b72af8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429132"/>
            <a:ext cx="2000264" cy="2000264"/>
          </a:xfrm>
          <a:prstGeom prst="rect">
            <a:avLst/>
          </a:prstGeom>
          <a:noFill/>
        </p:spPr>
      </p:pic>
      <p:pic>
        <p:nvPicPr>
          <p:cNvPr id="2" name="Picture 2" descr="D:\Пользователь\Desktop\90688523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-357214"/>
            <a:ext cx="2624153" cy="327369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428604"/>
            <a:ext cx="59309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6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КЛОК БАДДИС</a:t>
            </a:r>
            <a:endParaRPr kumimoji="0" lang="tt-RU" sz="6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390073"/>
            <a:ext cx="637247" cy="12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tt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3286124"/>
            <a:ext cx="70536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ТАЙМД ПЭА ШЭА</a:t>
            </a: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2143116"/>
          <a:ext cx="7358117" cy="2654061"/>
        </p:xfrm>
        <a:graphic>
          <a:graphicData uri="http://schemas.openxmlformats.org/drawingml/2006/table">
            <a:tbl>
              <a:tblPr/>
              <a:tblGrid>
                <a:gridCol w="540073"/>
                <a:gridCol w="526343"/>
                <a:gridCol w="527868"/>
                <a:gridCol w="541599"/>
                <a:gridCol w="648393"/>
                <a:gridCol w="541599"/>
                <a:gridCol w="614829"/>
                <a:gridCol w="541599"/>
                <a:gridCol w="652970"/>
                <a:gridCol w="520240"/>
                <a:gridCol w="648393"/>
                <a:gridCol w="526343"/>
                <a:gridCol w="527868"/>
              </a:tblGrid>
              <a:tr h="88468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err="1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6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D:\Пользователь\Desktop\кошлар\093309e3eb808b6c91eddc8dca5988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643446"/>
            <a:ext cx="1951037" cy="1878013"/>
          </a:xfrm>
          <a:prstGeom prst="rect">
            <a:avLst/>
          </a:prstGeom>
          <a:noFill/>
        </p:spPr>
      </p:pic>
      <p:pic>
        <p:nvPicPr>
          <p:cNvPr id="7171" name="Picture 3" descr="http://zooclub.ru/attach/fotogal/clip/birds/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2000928" cy="1423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714356"/>
            <a:ext cx="3840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14414" y="1857364"/>
            <a:ext cx="714376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 эше: </a:t>
            </a:r>
            <a:r>
              <a:rPr kumimoji="0" lang="tt-RU" sz="4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Кушма сүзләр кертеп,  3 җөмлә язып килергә.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tt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643866" cy="63230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2857496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Саубулыгыз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www.arhcity.ru - Управление по вопросам семьи, опеки и попечитель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3500430" cy="331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32122466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5" name="Picture 6" descr="www.arhcity.ru - Управление по вопросам семьи, опеки и попечитель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7147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ТЕЛ ШОМАРТКЫЧ МИНУТЫ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28596" y="1357298"/>
            <a:ext cx="7929618" cy="3429024"/>
          </a:xfrm>
          <a:prstGeom prst="cloudCallout">
            <a:avLst>
              <a:gd name="adj1" fmla="val 59704"/>
              <a:gd name="adj2" fmla="val -14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 карга кардан бара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канатларын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кага-кага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books_writ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76760"/>
            <a:ext cx="2857488" cy="238124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126"/>
          <p:cNvSpPr>
            <a:spLocks noChangeArrowheads="1"/>
          </p:cNvSpPr>
          <p:nvPr/>
        </p:nvSpPr>
        <p:spPr bwMode="auto">
          <a:xfrm rot="-621543">
            <a:off x="7254945" y="5222004"/>
            <a:ext cx="920652" cy="525456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CCECFF"/>
                </a:solidFill>
              </a:rPr>
              <a:t>Татар </a:t>
            </a:r>
          </a:p>
          <a:p>
            <a:pPr algn="ctr"/>
            <a:r>
              <a:rPr lang="ru-RU" sz="1200" b="1" dirty="0" smtClean="0">
                <a:solidFill>
                  <a:srgbClr val="CCECFF"/>
                </a:solidFill>
              </a:rPr>
              <a:t>теле</a:t>
            </a:r>
            <a:endParaRPr lang="ru-RU" sz="1200" b="1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2166013"/>
            <a:ext cx="8643998" cy="113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</a:tabLst>
            </a:pPr>
            <a:endParaRPr kumimoji="0" lang="tt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00364" y="1000108"/>
            <a:ext cx="41854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</a:tabLst>
            </a:pPr>
            <a:r>
              <a:rPr kumimoji="0" lang="tt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Артык сүзне</a:t>
            </a:r>
            <a:r>
              <a:rPr kumimoji="0" lang="tt-RU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тап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85720" y="1857364"/>
            <a:ext cx="8143932" cy="3429024"/>
          </a:xfrm>
          <a:prstGeom prst="cloudCallout">
            <a:avLst>
              <a:gd name="adj1" fmla="val 59704"/>
              <a:gd name="adj2" fmla="val -14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tt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Урамда,  елгада,  күлдән.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85720" y="1857364"/>
            <a:ext cx="7929618" cy="3429024"/>
          </a:xfrm>
          <a:prstGeom prst="cloudCallout">
            <a:avLst>
              <a:gd name="adj1" fmla="val 59704"/>
              <a:gd name="adj2" fmla="val -14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tt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Урманга, карда, бозда</a:t>
            </a:r>
            <a:endParaRPr lang="tt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214422"/>
            <a:ext cx="7929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t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Коля елга буе</a:t>
            </a:r>
            <a:r>
              <a:rPr lang="tt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tt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китте.   Коля боз</a:t>
            </a:r>
            <a:r>
              <a:rPr lang="tt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tt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шуды.  </a:t>
            </a:r>
          </a:p>
          <a:p>
            <a:pPr>
              <a:lnSpc>
                <a:spcPct val="200000"/>
              </a:lnSpc>
            </a:pPr>
            <a:r>
              <a:rPr lang="tt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Коля елга буе</a:t>
            </a:r>
            <a:r>
              <a:rPr lang="tt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ннан </a:t>
            </a:r>
            <a:r>
              <a:rPr lang="tt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кайтты.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428736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Матур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язу  минуты.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27"/>
          <p:cNvSpPr>
            <a:spLocks noChangeArrowheads="1"/>
          </p:cNvSpPr>
          <p:nvPr/>
        </p:nvSpPr>
        <p:spPr bwMode="auto">
          <a:xfrm>
            <a:off x="3929058" y="2571744"/>
            <a:ext cx="4386274" cy="1500182"/>
          </a:xfrm>
          <a:prstGeom prst="cloudCallout">
            <a:avLst>
              <a:gd name="adj1" fmla="val -29144"/>
              <a:gd name="adj2" fmla="val 854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dirty="0" err="1" smtClean="0">
                <a:solidFill>
                  <a:srgbClr val="ED0D1D"/>
                </a:solidFill>
              </a:rPr>
              <a:t>Табышмакны</a:t>
            </a:r>
            <a:r>
              <a:rPr lang="tt-RU" sz="2400" dirty="0" smtClean="0">
                <a:solidFill>
                  <a:srgbClr val="ED0D1D"/>
                </a:solidFill>
              </a:rPr>
              <a:t>ң җавабын тап !</a:t>
            </a:r>
            <a:endParaRPr lang="ru-RU" sz="2400" dirty="0">
              <a:solidFill>
                <a:srgbClr val="ED0D1D"/>
              </a:solidFill>
            </a:endParaRPr>
          </a:p>
        </p:txBody>
      </p:sp>
      <p:sp>
        <p:nvSpPr>
          <p:cNvPr id="6" name="AutoShape 127"/>
          <p:cNvSpPr>
            <a:spLocks noChangeArrowheads="1"/>
          </p:cNvSpPr>
          <p:nvPr/>
        </p:nvSpPr>
        <p:spPr bwMode="auto">
          <a:xfrm>
            <a:off x="1928794" y="2143116"/>
            <a:ext cx="6477000" cy="2667000"/>
          </a:xfrm>
          <a:prstGeom prst="cloudCallout">
            <a:avLst>
              <a:gd name="adj1" fmla="val -29144"/>
              <a:gd name="adj2" fmla="val 854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Салкын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саф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һава,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Йомшак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кар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ява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Урамга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чыксаң,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Битләр кызара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tt-RU" sz="2400" b="1" dirty="0" smtClean="0">
                <a:solidFill>
                  <a:schemeClr val="accent1">
                    <a:lumMod val="75000"/>
                  </a:schemeClr>
                </a:solidFill>
              </a:rPr>
              <a:t>Бу кайчан була?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rgbClr val="ED0D1D"/>
              </a:solidFill>
            </a:endParaRPr>
          </a:p>
        </p:txBody>
      </p:sp>
      <p:sp>
        <p:nvSpPr>
          <p:cNvPr id="7" name="AutoShape 273"/>
          <p:cNvSpPr>
            <a:spLocks noChangeArrowheads="1"/>
          </p:cNvSpPr>
          <p:nvPr/>
        </p:nvSpPr>
        <p:spPr bwMode="auto">
          <a:xfrm>
            <a:off x="1500166" y="2143116"/>
            <a:ext cx="7215206" cy="2643206"/>
          </a:xfrm>
          <a:prstGeom prst="cloudCallout">
            <a:avLst>
              <a:gd name="adj1" fmla="val -47444"/>
              <a:gd name="adj2" fmla="val 461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 algn="just"/>
            <a:r>
              <a:rPr lang="tt-RU" sz="40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Кк: кыш, кош, кар </a:t>
            </a:r>
            <a:endParaRPr lang="tt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5" descr="books_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929198"/>
            <a:ext cx="1976462" cy="164705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126"/>
          <p:cNvSpPr>
            <a:spLocks noChangeArrowheads="1"/>
          </p:cNvSpPr>
          <p:nvPr/>
        </p:nvSpPr>
        <p:spPr bwMode="auto">
          <a:xfrm rot="20978457">
            <a:off x="2020944" y="5483255"/>
            <a:ext cx="626552" cy="287166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CCECFF"/>
                </a:solidFill>
              </a:rPr>
              <a:t>Татар </a:t>
            </a:r>
          </a:p>
          <a:p>
            <a:pPr algn="ctr"/>
            <a:r>
              <a:rPr lang="ru-RU" sz="1200" b="1" dirty="0" smtClean="0">
                <a:solidFill>
                  <a:srgbClr val="CCECFF"/>
                </a:solidFill>
              </a:rPr>
              <a:t>теле</a:t>
            </a:r>
            <a:endParaRPr lang="ru-RU" sz="1200" b="1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496"/>
            <a:ext cx="7582542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t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714356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Сүзлек диктанты.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57224" y="2000240"/>
            <a:ext cx="7572428" cy="3429024"/>
          </a:xfrm>
          <a:prstGeom prst="cloudCallout">
            <a:avLst>
              <a:gd name="adj1" fmla="val 59704"/>
              <a:gd name="adj2" fmla="val -14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tt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Елга, күл, тимераяк, куян,  таяк, ташбака.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5" descr="books_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929198"/>
            <a:ext cx="1976462" cy="164705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126"/>
          <p:cNvSpPr>
            <a:spLocks noChangeArrowheads="1"/>
          </p:cNvSpPr>
          <p:nvPr/>
        </p:nvSpPr>
        <p:spPr bwMode="auto">
          <a:xfrm rot="20978457">
            <a:off x="7735985" y="5411817"/>
            <a:ext cx="626552" cy="287166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CCECFF"/>
                </a:solidFill>
              </a:rPr>
              <a:t>Татар </a:t>
            </a:r>
          </a:p>
          <a:p>
            <a:pPr algn="ctr"/>
            <a:r>
              <a:rPr lang="ru-RU" sz="1200" b="1" dirty="0" smtClean="0">
                <a:solidFill>
                  <a:srgbClr val="CCECFF"/>
                </a:solidFill>
              </a:rPr>
              <a:t>теле</a:t>
            </a:r>
            <a:endParaRPr lang="ru-RU" sz="1200" b="1" dirty="0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357430"/>
            <a:ext cx="7872410" cy="1143000"/>
          </a:xfrm>
        </p:spPr>
        <p:txBody>
          <a:bodyPr/>
          <a:lstStyle/>
          <a:p>
            <a:r>
              <a:rPr lang="ru-RU" sz="9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Кушма</a:t>
            </a:r>
            <a:r>
              <a:rPr lang="ru-RU" sz="9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сүзләр</a:t>
            </a:r>
            <a:r>
              <a:rPr lang="ru-RU" sz="9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9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357694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луб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520</TotalTime>
  <Words>222</Words>
  <Application>Microsoft Office PowerPoint</Application>
  <PresentationFormat>Экран (4:3)</PresentationFormat>
  <Paragraphs>175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голубая</vt:lpstr>
      <vt:lpstr>Тема9</vt:lpstr>
      <vt:lpstr>1_Тема8</vt:lpstr>
      <vt:lpstr>Слайд 1</vt:lpstr>
      <vt:lpstr>Слайд 2</vt:lpstr>
      <vt:lpstr>Слайд 3</vt:lpstr>
      <vt:lpstr>     ТЕЛ ШОМАРТКЫЧ МИНУТЫ</vt:lpstr>
      <vt:lpstr>Слайд 5</vt:lpstr>
      <vt:lpstr>Слайд 6</vt:lpstr>
      <vt:lpstr>Слайд 7</vt:lpstr>
      <vt:lpstr>Слайд 8</vt:lpstr>
      <vt:lpstr>Кушма сүзләр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56</cp:revision>
  <dcterms:created xsi:type="dcterms:W3CDTF">2011-10-09T09:48:26Z</dcterms:created>
  <dcterms:modified xsi:type="dcterms:W3CDTF">2015-01-15T16:46:42Z</dcterms:modified>
</cp:coreProperties>
</file>