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C47C-06DA-4DE9-90ED-330E26C13ACF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1AC5-BB17-45E0-AA67-78A6369C8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2.arabia.msn.com/medialib/2012/09/24/unsummit500.jpg" TargetMode="External"/><Relationship Id="rId13" Type="http://schemas.openxmlformats.org/officeDocument/2006/relationships/hyperlink" Target="http://img1.liveinternet.ru/images/attach/c/2/73/529/73529183_getImage.jpg" TargetMode="External"/><Relationship Id="rId3" Type="http://schemas.openxmlformats.org/officeDocument/2006/relationships/hyperlink" Target="http://img-fotki.yandex.ru/get/9319/16969765.17a/0_7beab_cfb1db99_orig.png" TargetMode="External"/><Relationship Id="rId7" Type="http://schemas.openxmlformats.org/officeDocument/2006/relationships/hyperlink" Target="http://cs407620.userapi.com/v407620043/6410/9kI3WD2NJ2A.jpg-" TargetMode="External"/><Relationship Id="rId12" Type="http://schemas.openxmlformats.org/officeDocument/2006/relationships/hyperlink" Target="http://content.foto.mail.ru/mail/gae4ka59/_blogs/i-176.jpg" TargetMode="External"/><Relationship Id="rId2" Type="http://schemas.openxmlformats.org/officeDocument/2006/relationships/hyperlink" Target="http://img-fotki.yandex.ru/get/6522/4243123.c1/0_9af46_7df3a5b2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kiev.com/attachments/4002d1229163524-europe_map_p2.jpg" TargetMode="External"/><Relationship Id="rId11" Type="http://schemas.openxmlformats.org/officeDocument/2006/relationships/hyperlink" Target="http://im3-tub-ru.yandex.net/i?id=362f1b12e1b7cd4d7ca3fce99f3ea151-97-144&amp;n=21" TargetMode="External"/><Relationship Id="rId5" Type="http://schemas.openxmlformats.org/officeDocument/2006/relationships/hyperlink" Target="http://www.raster-maps.com/images/maps/political_map_of_world_hemispheres.jpg" TargetMode="External"/><Relationship Id="rId15" Type="http://schemas.openxmlformats.org/officeDocument/2006/relationships/hyperlink" Target="http://im1-tub-ru.yandex.net/i?id=f7221e108f750eef78620e55bdffeafe-119-144&amp;n=21" TargetMode="External"/><Relationship Id="rId10" Type="http://schemas.openxmlformats.org/officeDocument/2006/relationships/hyperlink" Target="http://img02.rl0.ru/51c7a664b06d4888e69f9e42cf5f3730/432x288/www.vesti.ru/p/b_478033.jpg-" TargetMode="External"/><Relationship Id="rId4" Type="http://schemas.openxmlformats.org/officeDocument/2006/relationships/hyperlink" Target="http://im2-tub-ru.yandex.net/i?id=e68d291abd82f0af4004d1c3f551be1b-125-144&amp;n=21" TargetMode="External"/><Relationship Id="rId9" Type="http://schemas.openxmlformats.org/officeDocument/2006/relationships/hyperlink" Target="http://cbs-angarsk.ru/images/stories/kids/umnicam/pravoznayka/OON.jpg" TargetMode="External"/><Relationship Id="rId14" Type="http://schemas.openxmlformats.org/officeDocument/2006/relationships/hyperlink" Target="http://www.artscroll.ru/Images/2008/l/Ludivine%20Corominas/00004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2857496"/>
            <a:ext cx="8572560" cy="2634887"/>
            <a:chOff x="1115616" y="2146448"/>
            <a:chExt cx="7165477" cy="34178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716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День </a:t>
              </a:r>
              <a:r>
                <a:rPr lang="ru-RU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Знаний</a:t>
              </a: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79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000768"/>
            <a:ext cx="585791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Натюрморт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ДОКУМЕНТЫ С ДИСКА D\3 класс\Воспитательная работа\Классные часы.Праздники\День Знаний\00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500442" cy="420053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43644"/>
            <a:ext cx="7143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Воздушный шар братьев Монгольфье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ДОКУМЕНТЫ С ДИСКА D\3 класс\Воспитательная работа\Классные часы.Праздники\День Знаний\b34c0f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3262322" cy="4301639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>
              <a:snd r:embed="rId4" name="17.wav"/>
            </a:hlinkClick>
          </p:cNvPr>
          <p:cNvSpPr/>
          <p:nvPr/>
        </p:nvSpPr>
        <p:spPr>
          <a:xfrm>
            <a:off x="8215338" y="6000768"/>
            <a:ext cx="500066" cy="642942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7.jpg"/>
          <p:cNvPicPr/>
          <p:nvPr/>
        </p:nvPicPr>
        <p:blipFill>
          <a:blip r:embed="rId2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57364"/>
            <a:ext cx="22860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 rot="171128">
            <a:off x="3941130" y="2535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14282" y="928670"/>
            <a:ext cx="8715436" cy="56435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Памятка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Тротуар – дорога пешеходов.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Ходи по тротуару, придерживаясь правой стороны.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играй на тротуаре, не устраивай игр вблизи проезжей части дороги.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Переходи дорогу спокойным шагом только по пешеходному переходу.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дороги убедись в безопасности. Посмотри, нет ли рядом машин.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Разрешающий сигнал светофора для перехода улицы – зелёный.  На красный свет нельзя переходить улицу.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Никогда не перебегай проезжую часть перед близко идущим автомобилем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>
              <a:snd r:embed="rId3" name="17.wav"/>
            </a:hlinkClick>
          </p:cNvPr>
          <p:cNvSpPr/>
          <p:nvPr/>
        </p:nvSpPr>
        <p:spPr>
          <a:xfrm>
            <a:off x="8286776" y="6072206"/>
            <a:ext cx="571504" cy="57150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64399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</a:t>
            </a:r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Надпись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«Здравствуй школа!»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img-fotki.yandex.ru/get/6522/4243123.c1/0_9af46_7df3a5b2_XL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Осенний декор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img-fotki.yandex.ru/get/9319/16969765.17a/0_7beab_cfb1db99_orig.png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http://im2-tub-ru.yandex.net/i?id=e68d291abd82f0af4004d1c3f551be1b-125-144&amp;n=21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школьный звонок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http://www.raster-maps.com/images/maps/political_map_of_world_hemispheres.jpg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карта мира.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http://forumkiev.com/attachments/4002d1229163524-europe_map_p2.jpg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карта Европы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http://cs407620.userapi.com/v407620043/6410/9kI3WD2NJ2A.jpg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http://media2.arabia.msn.com/medialib/2012/09/24/unsummit500.jpg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штаб-квартира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http://cbs-angarsk.ru/images/stories/kids/umnicam/pravoznayka/OON.jpg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эмблема ООН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http://img02.rl0.ru/51c7a664b06d4888e69f9e42cf5f3730/432x288/www.vesti.ru/p/b_478033.jpg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флаг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http://im3-tub-ru.yandex.net/i?id=362f1b12e1b7cd4d7ca3fce99f3ea151-97-144&amp;n=21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дождевой червь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http://content.foto.mail.ru/mail/gae4ka59/_blogs/i-176.jpg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кокосовая пальма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http://img1.liveinternet.ru/images/attach/c/2/73/529/73529183_getImage.jpg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деньги Китай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http://www.artscroll.ru/Images/2008/l/Ludivine%20Corominas/000042.jpg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натюрморт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http://im1-tub-ru.yandex.net/i?id=f7221e108f750eef78620e55bdffeafe-119-144&amp;n=21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воздушный шар братьев Монгольфье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8" name="Picture 4" descr="http://im0-tub-ru.yandex.net/i?id=b28fd0d617df319f8f64fb2eaee7c807-136-144&amp;n=21">
            <a:hlinkClick r:id="rId2" action="ppaction://hlinksldjump" tooltip="карта материков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2536">
            <a:off x="619398" y="2087977"/>
            <a:ext cx="2572605" cy="23107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 rot="21347379">
            <a:off x="1082701" y="217921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im0-tub-ru.yandex.net/i?id=b28fd0d617df319f8f64fb2eaee7c807-136-144&amp;n=21">
            <a:hlinkClick r:id="rId4" action="ppaction://hlinksldjump" tooltip="кокосовая пальм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2599">
            <a:off x="3048291" y="3088108"/>
            <a:ext cx="2572605" cy="2310723"/>
          </a:xfrm>
          <a:prstGeom prst="rect">
            <a:avLst/>
          </a:prstGeom>
          <a:noFill/>
        </p:spPr>
      </p:pic>
      <p:pic>
        <p:nvPicPr>
          <p:cNvPr id="8" name="Picture 4" descr="http://im0-tub-ru.yandex.net/i?id=b28fd0d617df319f8f64fb2eaee7c807-136-144&amp;n=21">
            <a:hlinkClick r:id="rId5" action="ppaction://hlinksldjump" tooltip="ПДД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8813">
            <a:off x="5691497" y="2087977"/>
            <a:ext cx="2572605" cy="231072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rot="379690">
            <a:off x="3524505" y="2657865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1347379">
            <a:off x="5875001" y="1772209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ПДД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5" name="Picture 3" descr="F:\ДОКУМЕНТЫ С ДИСКА D\3 класс\Воспитательная работа\Классные часы.Праздники\День Знаний\political_map_of_world_hemispheres.jpg"/>
          <p:cNvPicPr>
            <a:picLocks noChangeAspect="1" noChangeArrowheads="1"/>
          </p:cNvPicPr>
          <p:nvPr/>
        </p:nvPicPr>
        <p:blipFill>
          <a:blip r:embed="rId2" cstate="print"/>
          <a:srcRect b="24995"/>
          <a:stretch>
            <a:fillRect/>
          </a:stretch>
        </p:blipFill>
        <p:spPr bwMode="auto">
          <a:xfrm>
            <a:off x="181718" y="159238"/>
            <a:ext cx="8748000" cy="65008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2144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43 страны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214554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 стран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142876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61 страна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2838" y="272011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01024" y="5929330"/>
            <a:ext cx="857256" cy="42862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58" name="Picture 2" descr="F:\ДОКУМЕНТЫ С ДИСКА D\3 класс\Воспитательная работа\Классные часы.Праздники\День Знаний\europe_map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Пятно 2 3"/>
          <p:cNvSpPr/>
          <p:nvPr/>
        </p:nvSpPr>
        <p:spPr>
          <a:xfrm>
            <a:off x="6143636" y="4357694"/>
            <a:ext cx="428628" cy="50006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72462" y="5929330"/>
            <a:ext cx="857256" cy="428628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Приглашение на первые  уроки</a:t>
            </a:r>
            <a:endParaRPr lang="ru-RU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482" name="Picture 2" descr="F:\ДОКУМЕНТЫ С ДИСКА D\3 класс\Воспитательная работа\Классные часы.Праздники\День Знаний\9kI3WD2NJ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64000" cy="3429024"/>
          </a:xfrm>
          <a:prstGeom prst="rect">
            <a:avLst/>
          </a:prstGeom>
          <a:noFill/>
        </p:spPr>
      </p:pic>
      <p:pic>
        <p:nvPicPr>
          <p:cNvPr id="20483" name="Picture 3" descr="F:\ДОКУМЕНТЫ С ДИСКА D\3 класс\Воспитательная работа\Классные часы.Праздники\День Знаний\unsummit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4762500" cy="48577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214950"/>
            <a:ext cx="3353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Штаб-квартира ООН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г.Нью-Йорк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Америка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1000132" cy="571504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ДОКУМЕНТЫ С ДИСКА D\3 класс\Воспитательная работа\Классные часы.Праздники\День Знаний\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00174"/>
            <a:ext cx="4357718" cy="3108325"/>
          </a:xfrm>
          <a:prstGeom prst="rect">
            <a:avLst/>
          </a:prstGeom>
          <a:noFill/>
        </p:spPr>
      </p:pic>
      <p:pic>
        <p:nvPicPr>
          <p:cNvPr id="21507" name="Picture 3" descr="F:\ДОКУМЕНТЫ С ДИСКА D\3 класс\Воспитательная работа\Классные часы.Праздники\День Знаний\b_478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657600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000636"/>
            <a:ext cx="304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Эмблема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857892"/>
            <a:ext cx="21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Флаг ООН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>
              <a:snd r:embed="rId5" name="17.wav"/>
            </a:hlinkClick>
          </p:cNvPr>
          <p:cNvSpPr/>
          <p:nvPr/>
        </p:nvSpPr>
        <p:spPr>
          <a:xfrm>
            <a:off x="8143900" y="5857892"/>
            <a:ext cx="571504" cy="785818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81628" y="586163"/>
            <a:ext cx="1591694" cy="524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ОГО!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ДОКУМЕНТЫ С ДИСКА D\3 класс\Воспитательная работа\Классные часы.Праздники\День Знаний\0_69e5b_7634d555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3500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Кокосовая пальма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785818" cy="50006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УМЕНТЫ С ДИСКА D\3 класс\Воспитательная работа\Классные часы.Праздники\День Знани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524539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6143644"/>
            <a:ext cx="585791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Дождевой червь 7 метров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500702"/>
            <a:ext cx="585791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Китай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ДОКУМЕНТЫ С ДИСКА D\3 класс\Воспитательная работа\Классные часы.Праздники\День Знаний\73529183_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87070" cy="35004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58148" y="6072206"/>
            <a:ext cx="928694" cy="428628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Приглашение на первые  уроки</vt:lpstr>
      <vt:lpstr>Слайд 3</vt:lpstr>
      <vt:lpstr>Приглашение на первые  уроки</vt:lpstr>
      <vt:lpstr>Приглашение на первые  уроки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23</cp:revision>
  <dcterms:created xsi:type="dcterms:W3CDTF">2014-07-06T18:12:26Z</dcterms:created>
  <dcterms:modified xsi:type="dcterms:W3CDTF">2014-09-18T19:40:40Z</dcterms:modified>
</cp:coreProperties>
</file>