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07581D-5FC0-4413-82E5-BF5A590EF628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0E7F3C-6730-485A-882A-10E945AAE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 по картине А.С. Степанова «Лоси»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9058" y="5857892"/>
            <a:ext cx="5214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 МБОУ </a:t>
            </a:r>
          </a:p>
          <a:p>
            <a:r>
              <a:rPr lang="ru-RU" dirty="0" smtClean="0"/>
              <a:t>«Гатчинская гимназия им. К.Д. Ушинского»</a:t>
            </a:r>
          </a:p>
          <a:p>
            <a:r>
              <a:rPr lang="ru-RU" dirty="0" smtClean="0"/>
              <a:t>Филимонова Светлана Юрьевна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4e00f0dc72da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428736"/>
            <a:ext cx="3194797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Алексей Степанович Степанов</a:t>
            </a:r>
            <a:br>
              <a:rPr lang="ru-RU" b="1" dirty="0" smtClean="0"/>
            </a:br>
            <a:r>
              <a:rPr lang="ru-RU" b="1" dirty="0" smtClean="0"/>
              <a:t>(1858-1923)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7621" y="1428736"/>
            <a:ext cx="50720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Алексей Степанович Степанов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родился 24 апреля 1858 года в Симферополе, в семье офицера. В том же году умерла его мать, а пять лет спустя умер отец. Опекун мальчика, генерал Мельгунов, увез его в Москву и поместил в Николаевский сиротский институт. Учился Степанов сначала в  мужской гимназии, затем в гимназических классах института, куда генерал Мельгунов перевел мальчика, заметив у него способности к рисованию. В совершеннолетие он получил небольшое наследство отца, сохраненное для него Мельгуновым. Теперь он был свободен в выборе жизненного пути.  Степанов поступил в Московское Училище живописи и начал заниматься рисунком. Произведения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«Лоси»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(1889),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«Журавли летят»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(1891),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«Глухая провинция»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(1900) вошли в золотой фонд отечественного изобразительного искусства. Работы представлены в собраниях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Государственной Третьяковской Галереи, Государственного Русского Музея.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a27b5fb9d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8685655" cy="5143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214810" y="614364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«Лоси»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Вступительная часть</a:t>
            </a:r>
            <a:r>
              <a:rPr lang="ru-RU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714489"/>
            <a:ext cx="778674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             Алексей Степанович Степанов - знаменитый  русский художник пейзажист. Перед нами репродукция его картины «Лоси».  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3501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 Основная часть.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928664"/>
          <a:ext cx="7715304" cy="5387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652"/>
                <a:gridCol w="3857652"/>
              </a:tblGrid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Какой день изображен на этом полотне?  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пасмурный зимний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Что мы видим на заднем плане? 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зимний лес 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Какое небо? 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серое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Что изображено в центре картины?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стог сена, занесё</a:t>
                      </a:r>
                      <a:r>
                        <a:rPr lang="ru-RU" sz="18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нн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ый снегом 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Кого мы видим рядом со стогом?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семью лосей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Что они принялись есть?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вкусное душистое сено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Какая голова у этих животных?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большая с вытянутой мордой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Какая шерсть у лосей?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грубая, короткая, тёмного цвета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Какие ноги?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стройные,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Какие рога у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старого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лося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огромные ветвистые</a:t>
                      </a:r>
                    </a:p>
                  </a:txBody>
                  <a:tcPr marL="44174" marR="44174" marT="0" marB="0"/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Что делает этот лось?</a:t>
                      </a:r>
                    </a:p>
                  </a:txBody>
                  <a:tcPr marL="44174" marR="441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настороженно прислушивается, нет ли опасности</a:t>
                      </a:r>
                    </a:p>
                  </a:txBody>
                  <a:tcPr marL="44174" marR="441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142984"/>
            <a:ext cx="245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3. Концовка.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1857364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Понравилась ли вам картина? Чем?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357430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Картина А. С. Степанова «Лоси» мне очень понравилась, хотя она и вызывает чувство грусти. Когда смотришь на эту картину, появляется желание помочь семейству лосей пережить  трудное зимнее время.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43042" y="571480"/>
            <a:ext cx="1406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24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http://im2-tub-ru.yandex.net/i?id=8710842b1337c06428372a89a34f4ca4-39-144&amp;n=21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285860"/>
            <a:ext cx="834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http://im0-tub-ru.yandex.net/i?id=2df9534a5446bd46fb61dee120544895-109-144&amp;n=21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366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Сочинение по картине А.С. Степанова «Лоси»</vt:lpstr>
      <vt:lpstr>Алексей Степанович Степанов (1858-1923)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13</cp:revision>
  <dcterms:created xsi:type="dcterms:W3CDTF">2013-12-08T15:03:33Z</dcterms:created>
  <dcterms:modified xsi:type="dcterms:W3CDTF">2015-01-17T11:59:51Z</dcterms:modified>
</cp:coreProperties>
</file>