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A70AD9-F846-49E9-9EAE-4D667FDEDFF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CC9E32-4E91-4E7A-B558-A58E35DC05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043890" cy="116205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Сочинение по картине З.Е. Серебряковой                 «За обедом»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57129117_18235_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428736"/>
            <a:ext cx="5558156" cy="4572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786182" y="6072206"/>
            <a:ext cx="535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Учитель начальных классов МБОУ «Гатчинская </a:t>
            </a:r>
          </a:p>
          <a:p>
            <a:r>
              <a:rPr lang="ru-RU" dirty="0" smtClean="0"/>
              <a:t>гимназия   им. К.Д. Ушинского» Филимонова С.Ю.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7129117_18235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826098"/>
            <a:ext cx="7072362" cy="58175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57158" y="-357214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Зинаида Евгеньевна Серебрякова  «За обедом»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Сочинение по картине З.Е. Серебряковой «За обедом»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spc="0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1. </a:t>
            </a:r>
            <a:r>
              <a:rPr lang="ru-RU" spc="0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Мы рассматриваем картину Зинаиды  Евгеньевны Серебряковой «За обедом».</a:t>
            </a:r>
            <a:endParaRPr lang="ru-RU" dirty="0" smtClean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57129117_18235_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6850" y="2351702"/>
            <a:ext cx="3657600" cy="30086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327893"/>
          <a:ext cx="8786874" cy="6530107"/>
        </p:xfrm>
        <a:graphic>
          <a:graphicData uri="http://schemas.openxmlformats.org/drawingml/2006/table">
            <a:tbl>
              <a:tblPr/>
              <a:tblGrid>
                <a:gridCol w="4572032"/>
                <a:gridCol w="4214842"/>
              </a:tblGrid>
              <a:tr h="629997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2255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. Где изображены трое ребятишек в ожидании трапезы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 за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столом </a:t>
                      </a: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9278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Кто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эти дети?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2255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дети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художницы Женя, Шурик и Тата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699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Что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делает Женя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пьёт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воду из стакана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699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Кто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уже взял ложку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Шурик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699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Что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делает маленькая Тата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положила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руку на тарелку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699">
                <a:tc>
                  <a:txBody>
                    <a:bodyPr/>
                    <a:lstStyle/>
                    <a:p>
                      <a:pPr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Чем накрыт стол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?</a:t>
                      </a:r>
                    </a:p>
                    <a:p>
                      <a:pPr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белоснежной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скатертью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0843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Что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мы видим на столе?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2305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фарфоровая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супница, хрустальный графин, салфетки в кольцах, румяные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76200" indent="-241300" algn="l">
                        <a:lnSpc>
                          <a:spcPts val="2305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булочки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699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Кто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разливает  детям суп в тарелки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9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кухарка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9989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2305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3.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Какое твоё отношение к картине?</a:t>
                      </a:r>
                      <a:endParaRPr lang="ru-RU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На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картине изображена обычная сцена из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  жизни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семьи художницы. Я думаю, что З.Е. Серебрякова очень любила своих детей. В этой картине она передала  свою любовь к ним.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933" marR="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000108"/>
            <a:ext cx="5630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http://s014.radikal.ru/i327/1101/33/b38e21d6d57d.jpg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714356"/>
            <a:ext cx="1528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196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Сочинение по картине З.Е. Серебряковой                 «За обедом»</vt:lpstr>
      <vt:lpstr>Слайд 2</vt:lpstr>
      <vt:lpstr>Сочинение по картине З.Е. Серебряковой «За обедом»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8</cp:revision>
  <dcterms:created xsi:type="dcterms:W3CDTF">2013-10-27T17:37:59Z</dcterms:created>
  <dcterms:modified xsi:type="dcterms:W3CDTF">2015-01-17T11:50:14Z</dcterms:modified>
</cp:coreProperties>
</file>