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B3C1-0FA2-475A-817A-59013C54B99C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00AC-1BF8-4D0A-95BA-B01CDA793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B3C1-0FA2-475A-817A-59013C54B99C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00AC-1BF8-4D0A-95BA-B01CDA793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B3C1-0FA2-475A-817A-59013C54B99C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00AC-1BF8-4D0A-95BA-B01CDA793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B3C1-0FA2-475A-817A-59013C54B99C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00AC-1BF8-4D0A-95BA-B01CDA793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B3C1-0FA2-475A-817A-59013C54B99C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00AC-1BF8-4D0A-95BA-B01CDA793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B3C1-0FA2-475A-817A-59013C54B99C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00AC-1BF8-4D0A-95BA-B01CDA793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B3C1-0FA2-475A-817A-59013C54B99C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00AC-1BF8-4D0A-95BA-B01CDA793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B3C1-0FA2-475A-817A-59013C54B99C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00AC-1BF8-4D0A-95BA-B01CDA793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B3C1-0FA2-475A-817A-59013C54B99C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00AC-1BF8-4D0A-95BA-B01CDA793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B3C1-0FA2-475A-817A-59013C54B99C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00AC-1BF8-4D0A-95BA-B01CDA793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B3C1-0FA2-475A-817A-59013C54B99C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00AC-1BF8-4D0A-95BA-B01CDA793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B3C1-0FA2-475A-817A-59013C54B99C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E00AC-1BF8-4D0A-95BA-B01CDA793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3-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24"/>
            <a:ext cx="9144000" cy="68133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786" y="1428736"/>
            <a:ext cx="77227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Сочинение по картине Ф.П. Толстого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«Букет цветов, бабочка и птичка»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0364" y="6143644"/>
            <a:ext cx="5903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МБОУ»Гатчинская гимназия им. Ушинского»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Филимонова Светлана Юрьевна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3-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133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7554" y="714356"/>
            <a:ext cx="550072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Ф.П.Толстой</a:t>
            </a:r>
            <a:r>
              <a:rPr lang="ru-RU" sz="2000" b="1" dirty="0" smtClean="0"/>
              <a:t>  </a:t>
            </a:r>
          </a:p>
          <a:p>
            <a:pPr algn="ctr"/>
            <a:r>
              <a:rPr lang="ru-RU" sz="2000" dirty="0" smtClean="0"/>
              <a:t>(1783 – 1873)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 Фёдор Петрович  Толстой  - замечательный 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русский художник  и  скульптор.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Родился  в  семье  графа П.А.Толстого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1783 году. Будущий   художник, как  было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принято в  то  время, с  рождения  был 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записан  в  Преображенский  полк в  чине 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сержанта. После  окончания  Морского корпуса в  1802    году  молодой мичман   Фёдор  Толстой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поступил в  Академию  художеств, где  потом   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долгие годы  преподавал. В  последние  годы  жизни  художник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потерял  зрение.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Скончался  великий  мастер  в  1873 году.</a:t>
            </a:r>
          </a:p>
          <a:p>
            <a:endParaRPr lang="ru-RU" sz="2000" dirty="0"/>
          </a:p>
        </p:txBody>
      </p:sp>
      <p:pic>
        <p:nvPicPr>
          <p:cNvPr id="4" name="Рисунок 3" descr="e31d88da20116b1a0bbbc90a90de353d.jpg"/>
          <p:cNvPicPr>
            <a:picLocks noChangeAspect="1"/>
          </p:cNvPicPr>
          <p:nvPr/>
        </p:nvPicPr>
        <p:blipFill>
          <a:blip r:embed="rId3"/>
          <a:srcRect l="24490" t="10416" r="20462" b="14583"/>
          <a:stretch>
            <a:fillRect/>
          </a:stretch>
        </p:blipFill>
        <p:spPr>
          <a:xfrm>
            <a:off x="571472" y="428604"/>
            <a:ext cx="2562838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3-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13352"/>
          </a:xfrm>
          <a:prstGeom prst="rect">
            <a:avLst/>
          </a:prstGeom>
        </p:spPr>
      </p:pic>
      <p:pic>
        <p:nvPicPr>
          <p:cNvPr id="3" name="Рисунок 2" descr="43534824_cvetu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428604"/>
            <a:ext cx="4678933" cy="59832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214414" y="6357958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«Букет цветов, бабочка и птичка»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3-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13352"/>
          </a:xfrm>
          <a:prstGeom prst="rect">
            <a:avLst/>
          </a:prstGeom>
        </p:spPr>
      </p:pic>
      <p:pic>
        <p:nvPicPr>
          <p:cNvPr id="4" name="Рисунок 3" descr="43534824_cvetu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785794"/>
            <a:ext cx="2928958" cy="37454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86116" y="1071546"/>
            <a:ext cx="557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Сочинение по картине Ф.П. Толстого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«Букет  цветов, бабочка и птичка»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9058" y="2143116"/>
            <a:ext cx="26548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Вступление.</a:t>
            </a: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Основная часть.</a:t>
            </a: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Концовка.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3-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24"/>
            <a:ext cx="9144000" cy="681335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397000"/>
          <a:ext cx="7715304" cy="30321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7652"/>
                <a:gridCol w="3857652"/>
              </a:tblGrid>
              <a:tr h="303213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Вступление.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Перед нами картина русского художника и скульптора Ф.П.Толстого «Букет цветов, бабочка и птичка».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3-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13352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571484"/>
          <a:ext cx="8286808" cy="60636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3404"/>
                <a:gridCol w="4143404"/>
              </a:tblGrid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Основная часть.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Что мы видим в центре картины?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красивый 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букет цветов</a:t>
                      </a:r>
                    </a:p>
                  </a:txBody>
                  <a:tcPr marL="68580" marR="68580" marT="0" marB="0"/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В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чём стоят  цветы?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 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стеклянной вазе</a:t>
                      </a:r>
                    </a:p>
                  </a:txBody>
                  <a:tcPr marL="68580" marR="68580" marT="0" marB="0"/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Что видно сквозь прозрачное стекло?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виден каждый стебелёк</a:t>
                      </a:r>
                    </a:p>
                  </a:txBody>
                  <a:tcPr marL="68580" marR="68580" marT="0" marB="0"/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Какие цветы в букете?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разные</a:t>
                      </a:r>
                    </a:p>
                  </a:txBody>
                  <a:tcPr marL="68580" marR="68580" marT="0" marB="0"/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Что дрожит на </a:t>
                      </a:r>
                      <a:r>
                        <a:rPr lang="ru-RU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розовом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цветке?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капля росы</a:t>
                      </a:r>
                    </a:p>
                  </a:txBody>
                  <a:tcPr marL="68580" marR="68580" marT="0" marB="0"/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Что изобразил художник на листке в букете?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муху</a:t>
                      </a:r>
                    </a:p>
                  </a:txBody>
                  <a:tcPr marL="68580" marR="68580" marT="0" marB="0"/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- Кто сидит на вазе?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лимонно-жёлтая бабочка</a:t>
                      </a:r>
                    </a:p>
                  </a:txBody>
                  <a:tcPr marL="68580" marR="68580" marT="0" marB="0"/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- Кого мы видим около вазы на веточке?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яркую гусеницу</a:t>
                      </a:r>
                    </a:p>
                  </a:txBody>
                  <a:tcPr marL="68580" marR="68580" marT="0" marB="0"/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Кто сидит рядом на карандаше?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разноцветная 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птичка щегол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3-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648"/>
            <a:ext cx="9144000" cy="6813352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143372" y="785794"/>
          <a:ext cx="4786346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2504"/>
                <a:gridCol w="2053842"/>
              </a:tblGrid>
              <a:tr h="675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Концовка.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Понравился ли тебе этот натюрморт?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красоту простых предметов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7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-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Какие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чувства у тебя возникали, когда ты рассматривал эти предметы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Мир, окружающий человека, прекрасен, только надо уметь видеть эту красоту.</a:t>
                      </a:r>
                      <a:endParaRPr lang="ru-RU" sz="20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Рисунок 3" descr="43534824_cvetu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3742923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3-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24"/>
            <a:ext cx="9144000" cy="68133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1538" y="1428736"/>
            <a:ext cx="1467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785926"/>
            <a:ext cx="478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http://www.territa.ru/_ph/948/2/558624056.jpg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2428868"/>
            <a:ext cx="8761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http://img0.liveinternet.ru/images/attach/c/1/62/371/62371632_465pxFedor_Petrovich_Tolstoy_b.jpg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237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8</cp:revision>
  <dcterms:created xsi:type="dcterms:W3CDTF">2014-04-08T16:25:43Z</dcterms:created>
  <dcterms:modified xsi:type="dcterms:W3CDTF">2015-01-17T12:05:38Z</dcterms:modified>
</cp:coreProperties>
</file>