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9" r:id="rId3"/>
    <p:sldId id="257" r:id="rId4"/>
    <p:sldId id="256" r:id="rId5"/>
    <p:sldId id="258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A964-B35F-4BA8-94B8-AA3719EAB486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C3946-59BB-428C-8F8F-64E9CF88E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9796A-4F07-40D7-934E-FA41BCCEB6EA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B44C-9C1C-485A-B4EF-2B7D3BC10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6C7F2-388B-4074-B6C7-552A646A3088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A4A21-8814-4296-99DD-A2AECEFB9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F7A9-2E94-4149-8985-7F3C583B1179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063E-A955-4C8A-98AD-0B1EF5F2B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202BC-13CF-4FD6-9A75-C8A314791C2D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9A4A-5D3E-42A6-BD81-656555577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3415-9343-4A17-A605-07EC58012BAF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4CC1-363E-41E0-8581-2FA0B5157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EA3B-EBED-4653-962C-D4A881D7A3E7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D4207-B5BF-4EFB-9838-9A6218F66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B9E06-94E1-48CC-840A-B075EB17F14E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DC5C9-4387-4790-BC43-4807F23FD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01E6F-B920-4547-ADDF-7D6A0BE9D587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11B1-36D6-4ED3-8428-9EC3198B1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8256-F4BA-4706-8207-E2953339239B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0EBAC-7276-42B2-8E74-AA1A38844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3FDED-8FAD-4406-83FE-4F9C1F702E03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FC06-2C2E-4D2F-B3B8-E01401B4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A355F1-D405-4D57-AF50-0908F402422D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F6853-E564-42A2-86CC-A2A78AE35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9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>Большая буква в именах собственных</a:t>
            </a:r>
            <a:endParaRPr lang="ru-RU" sz="60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54950" cy="1095375"/>
          </a:xfrm>
        </p:spPr>
        <p:txBody>
          <a:bodyPr/>
          <a:lstStyle/>
          <a:p>
            <a:pPr marR="0" algn="ctr" eaLnBrk="1" hangingPunct="1"/>
            <a:r>
              <a:rPr lang="ru-RU" sz="4000" smtClean="0"/>
              <a:t>2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1066800" y="1219200"/>
            <a:ext cx="6372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Разгадайте имена. Запиши имя, полное имя.</a:t>
            </a:r>
          </a:p>
        </p:txBody>
      </p:sp>
      <p:pic>
        <p:nvPicPr>
          <p:cNvPr id="14338" name="Picture 2" descr="http://festival.1september.ru/articles/57870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90800"/>
            <a:ext cx="84582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1143000" y="990600"/>
            <a:ext cx="417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От имён образуйте отчества.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667000"/>
            <a:ext cx="1981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НАТАЛЬЯ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2667000"/>
            <a:ext cx="152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БОРИС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438400" y="24384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438400" y="2971800"/>
            <a:ext cx="1447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362200" y="32004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2095500" y="3390900"/>
            <a:ext cx="1752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5334000" y="3276600"/>
            <a:ext cx="19050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5334000" y="3200400"/>
            <a:ext cx="1752600" cy="871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5257800" y="30480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5715000" y="24384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2" name="TextBox 32"/>
          <p:cNvSpPr txBox="1">
            <a:spLocks noChangeArrowheads="1"/>
          </p:cNvSpPr>
          <p:nvPr/>
        </p:nvSpPr>
        <p:spPr bwMode="auto">
          <a:xfrm>
            <a:off x="3505200" y="48006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АНТОН</a:t>
            </a:r>
          </a:p>
        </p:txBody>
      </p:sp>
      <p:sp>
        <p:nvSpPr>
          <p:cNvPr id="15373" name="TextBox 33"/>
          <p:cNvSpPr txBox="1">
            <a:spLocks noChangeArrowheads="1"/>
          </p:cNvSpPr>
          <p:nvPr/>
        </p:nvSpPr>
        <p:spPr bwMode="auto">
          <a:xfrm>
            <a:off x="3505200" y="38862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СЕРГЕЙ</a:t>
            </a:r>
          </a:p>
        </p:txBody>
      </p:sp>
      <p:sp>
        <p:nvSpPr>
          <p:cNvPr id="15374" name="TextBox 34"/>
          <p:cNvSpPr txBox="1">
            <a:spLocks noChangeArrowheads="1"/>
          </p:cNvSpPr>
          <p:nvPr/>
        </p:nvSpPr>
        <p:spPr bwMode="auto">
          <a:xfrm>
            <a:off x="3581400" y="29718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ОЛЕГ</a:t>
            </a:r>
          </a:p>
        </p:txBody>
      </p:sp>
      <p:sp>
        <p:nvSpPr>
          <p:cNvPr id="15375" name="TextBox 35"/>
          <p:cNvSpPr txBox="1">
            <a:spLocks noChangeArrowheads="1"/>
          </p:cNvSpPr>
          <p:nvPr/>
        </p:nvSpPr>
        <p:spPr bwMode="auto">
          <a:xfrm>
            <a:off x="3505200" y="20574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НИКОЛАЙ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292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066800" y="1219200"/>
            <a:ext cx="3998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Расшифруй слово. Запиши.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2590800"/>
            <a:ext cx="356711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ПОЛНОЕ ИМЯ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ОТЧЕСТВО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ФАМИЛИЯ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1066800" y="1219200"/>
            <a:ext cx="3998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Расшифруй слово. Запиши.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2590800"/>
            <a:ext cx="356711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ПОЛНОЕ ИМЯ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ОТЧЕСТВО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ФАМИЛИЯ</a:t>
            </a:r>
          </a:p>
        </p:txBody>
      </p:sp>
      <p:pic>
        <p:nvPicPr>
          <p:cNvPr id="17411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0"/>
            <a:ext cx="274320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1066800" y="838200"/>
            <a:ext cx="7231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Запиши стихотворение Агнии Барто. 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Подчеркни большую букву в именах собственных.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514600"/>
            <a:ext cx="64008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Сидит на парте справа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Петрова у окна,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ней Смирнова Клава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Шура Фомина.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838200" y="8382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Запиши через запятую названия и клички животных.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Подчеркни большую букву в именах собственных.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438400"/>
            <a:ext cx="73914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Щенок Уголёк. Собака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Корова Пеструха. Кот Пушок. Поросёнок Борька.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762000" y="7620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Запиши текст, исправляя ошибки в написании имен собственных. 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Подчеркни большую букву в именах собственных.</a:t>
            </a:r>
          </a:p>
        </p:txBody>
      </p:sp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609600" y="2057400"/>
            <a:ext cx="80010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400" b="1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В москве много небольших речек. Речка неглинка течёт под землёй. Неглинку давно заключили в трубы. Но речка дала своё название улице неглинной.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762000" y="1066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Закончите предложения.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304800" y="2209800"/>
            <a:ext cx="85344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800" b="1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С большой буквы пишутся ___________________. </a:t>
            </a:r>
          </a:p>
          <a:p>
            <a:pPr marL="342900" indent="-342900">
              <a:buFontTx/>
              <a:buAutoNum type="arabicParenR"/>
            </a:pPr>
            <a:r>
              <a:rPr lang="ru-RU" sz="2800" b="1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Имена бывают сокращенные и _______________.</a:t>
            </a:r>
          </a:p>
          <a:p>
            <a:pPr marL="342900" indent="-342900">
              <a:buFontTx/>
              <a:buAutoNum type="arabicParenR"/>
            </a:pPr>
            <a:r>
              <a:rPr lang="ru-RU" sz="2800" b="1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Сокращенное имя Маша, а полное ____________.</a:t>
            </a:r>
          </a:p>
          <a:p>
            <a:pPr marL="342900" indent="-342900">
              <a:buFontTx/>
              <a:buAutoNum type="arabicParenR"/>
            </a:pPr>
            <a:r>
              <a:rPr lang="ru-RU" sz="2800" b="1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Названия городов, рек, деревень, стран – это ___.</a:t>
            </a:r>
          </a:p>
          <a:p>
            <a:pPr marL="342900" indent="-342900">
              <a:buFontTx/>
              <a:buAutoNum type="arabicParenR"/>
            </a:pPr>
            <a:r>
              <a:rPr lang="ru-RU" sz="2800" b="1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Названия животных пишутся с _______________.</a:t>
            </a:r>
          </a:p>
          <a:p>
            <a:pPr marL="342900" indent="-342900">
              <a:buFontTx/>
              <a:buAutoNum type="arabicParenR"/>
            </a:pPr>
            <a:r>
              <a:rPr lang="ru-RU" sz="2800" b="1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Клички животных пишутся с _________________.</a:t>
            </a:r>
          </a:p>
          <a:p>
            <a:pPr marL="342900" indent="-342900"/>
            <a:r>
              <a:rPr lang="ru-RU" sz="2400" b="1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146</Words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Times New Roman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computer2</cp:lastModifiedBy>
  <cp:revision>8</cp:revision>
  <dcterms:created xsi:type="dcterms:W3CDTF">2014-01-19T18:03:13Z</dcterms:created>
  <dcterms:modified xsi:type="dcterms:W3CDTF">2014-01-23T05:51:10Z</dcterms:modified>
</cp:coreProperties>
</file>