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72" r:id="rId6"/>
    <p:sldId id="271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51865-9BF3-4FBE-945D-2D9A83087D0B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AADA1-2FB1-4C6A-B53D-920E20A211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417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2284FE-6CEA-4F62-917B-AE34990AB67D}" type="slidenum">
              <a:rPr lang="ru-RU"/>
              <a:pPr/>
              <a:t>6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A62B-F509-4461-A873-1DEEE0DAB26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FBB2-A2E4-403F-A11A-1695DEDC1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40466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40466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051720" y="11967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300192" y="11967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5576" y="162880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Одушевлённые</a:t>
            </a:r>
          </a:p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предметы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1700808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Неодушевлённые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предметы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051720" y="27089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72200" y="27809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60" y="3212976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Люди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Животные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3068960"/>
            <a:ext cx="280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Явления природы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Вещи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016224" cy="180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013176"/>
            <a:ext cx="1800200" cy="156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33265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Кто? Что?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Обои животные, лиса, фото, обои на рабочий стол, изображение в разрешении - oboif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1872208" cy="1405597"/>
          </a:xfrm>
          <a:prstGeom prst="rect">
            <a:avLst/>
          </a:prstGeom>
          <a:noFill/>
        </p:spPr>
      </p:pic>
      <p:pic>
        <p:nvPicPr>
          <p:cNvPr id="1030" name="Picture 6" descr="Wallpapers. Animals :: NoNa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429222"/>
            <a:ext cx="1872208" cy="1405596"/>
          </a:xfrm>
          <a:prstGeom prst="rect">
            <a:avLst/>
          </a:prstGeom>
          <a:noFill/>
        </p:spPr>
      </p:pic>
      <p:pic>
        <p:nvPicPr>
          <p:cNvPr id="1032" name="Picture 8" descr="Smartysmile.ru: новости hi-tech, lifestyle, software, creative. Высокие технологии, дизайн, кино, музыка, мода, спорт, архитект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143233"/>
            <a:ext cx="1080120" cy="1714767"/>
          </a:xfrm>
          <a:prstGeom prst="rect">
            <a:avLst/>
          </a:prstGeom>
          <a:noFill/>
        </p:spPr>
      </p:pic>
      <p:pic>
        <p:nvPicPr>
          <p:cNvPr id="1036" name="Picture 12" descr="Саженцы ремонтантной крупноплодной малины, сорт POLANA- Фото agrole.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645024"/>
            <a:ext cx="1368152" cy="1026114"/>
          </a:xfrm>
          <a:prstGeom prst="rect">
            <a:avLst/>
          </a:prstGeom>
          <a:noFill/>
        </p:spPr>
      </p:pic>
      <p:pic>
        <p:nvPicPr>
          <p:cNvPr id="1040" name="Picture 16" descr="В Черном море все выходные будет ледяная вода - Разное на Новостей.CO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573016"/>
            <a:ext cx="1586319" cy="1180953"/>
          </a:xfrm>
          <a:prstGeom prst="rect">
            <a:avLst/>
          </a:prstGeom>
          <a:noFill/>
        </p:spPr>
      </p:pic>
      <p:pic>
        <p:nvPicPr>
          <p:cNvPr id="1042" name="Picture 18" descr="Восстановление баланса энергий. - Страница 3 - Форум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5373216"/>
            <a:ext cx="1152128" cy="1092663"/>
          </a:xfrm>
          <a:prstGeom prst="rect">
            <a:avLst/>
          </a:prstGeom>
          <a:noFill/>
        </p:spPr>
      </p:pic>
      <p:pic>
        <p:nvPicPr>
          <p:cNvPr id="1044" name="Picture 20" descr="About Postcrossing in русский - Бюро переводов &quot;Ладушки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5157192"/>
            <a:ext cx="1386913" cy="104018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0" y="141277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11760" y="141277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141277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Какое?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5768" y="141277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6" name="Picture 22" descr="WISHLIST.RU Все о Мумий Троллях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V="1">
            <a:off x="2339752" y="5157192"/>
            <a:ext cx="1512168" cy="1512168"/>
          </a:xfrm>
          <a:prstGeom prst="rect">
            <a:avLst/>
          </a:prstGeom>
          <a:noFill/>
        </p:spPr>
      </p:pic>
      <p:pic>
        <p:nvPicPr>
          <p:cNvPr id="1048" name="Picture 24" descr="Загадки о столярных инструментах - Разное - СТОЛЯРНОЕ ДЕЛО - Целинные Земли - Трудовое обучение в коррекционной школе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5661248"/>
            <a:ext cx="1176238" cy="8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74653E-6 C 0.21476 -0.08233 0.42969 -0.16443 0.51563 -0.1972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9 -0.09182 L 0.03159 -0.2072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1489E-6 C -0.00226 -0.0111 -0.0066 -0.01642 -0.01441 -0.01919 C -0.03073 -0.01804 -0.04514 -0.01596 -0.06112 -0.01387 C -0.07171 -0.00925 -0.08264 -0.00462 -0.09358 -0.00185 C -0.10296 0.00324 -0.11077 0.01318 -0.11945 0.02058 C -0.12796 0.02798 -0.13733 0.0333 -0.14549 0.0414 C -0.16771 0.04047 -0.17744 0.03932 -0.19619 0.03631 C -0.20608 0.03284 -0.21494 0.03793 -0.22466 0.03793 " pathEditMode="relative" ptsTypes="fffffffA">
                                      <p:cBhvr>
                                        <p:cTn id="3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-0.10731 C -0.01996 -0.12188 -0.04219 -0.12743 -0.05156 -0.13136 C -0.08559 -0.14616 -0.1184 -0.16674 -0.15278 -0.17993 C -0.16875 -0.18617 -0.18576 -0.18802 -0.20226 -0.19033 C -0.2434 -0.18802 -0.26267 -0.18987 -0.29705 -0.17461 C -0.33871 -0.1827 -0.37934 -0.18987 -0.4217 -0.19195 C -0.44062 -0.19427 -0.46007 -0.19496 -0.47882 -0.19889 C -0.52396 -0.19797 -0.56892 -0.19473 -0.61389 -0.19727 C -0.62951 -0.19935 -0.64514 -0.19866 -0.66059 -0.1938 C -0.67951 -0.19473 -0.69878 -0.19727 -0.71771 -0.19727 " pathEditMode="relative" ptsTypes="fffffffffA">
                                      <p:cBhvr>
                                        <p:cTn id="3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9.43571E-7 C 0.01788 0.00971 0.03958 0.01041 0.05851 0.01226 C 0.10399 0.01017 0.1309 0.01341 0.17136 0.00185 C 0.21146 -0.00948 0.24757 -0.03515 0.28698 -0.04834 C 0.30261 -0.05897 0.31962 -0.06545 0.33507 -0.07609 C 0.35399 -0.08904 0.37778 -0.1043 0.39879 -0.11055 C 0.42865 -0.11933 0.44531 -0.12835 0.46233 -0.16258 C 0.46545 -0.17854 0.46458 -0.1827 0.46615 -0.20398 C 0.46684 -0.21462 0.47622 -0.22248 0.47656 -0.23358 C 0.47691 -0.24746 0.47656 -0.2611 0.47656 -0.27498 " pathEditMode="relative" rAng="0" ptsTypes="fffffffffA">
                                      <p:cBhvr>
                                        <p:cTn id="41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12858 C -0.05746 -0.13159 -0.08871 -0.1413 -0.12118 -0.14408 C -0.15642 -0.15171 -0.19201 -0.15842 -0.2276 -0.16142 C -0.26388 -0.16836 -0.3 -0.17322 -0.33663 -0.1753 C -0.34201 -0.17669 -0.34687 -0.17877 -0.35225 -0.18039 C -0.35607 -0.18386 -0.35954 -0.18548 -0.36388 -0.18733 C -0.36927 -0.19195 -0.37447 -0.19265 -0.3809 -0.19265 " pathEditMode="relative" ptsTypes="ffffffA">
                                      <p:cBhvr>
                                        <p:cTn id="4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01758E-6 C 0.00226 -0.0599 0.01615 -0.12812 0.02101 -0.16165 C 0.02778 -0.20768 0.03212 -0.24537 0.03785 -0.29209 C 0.03403 -0.33164 0.03455 -0.33025 0.02552 -0.39315 C 0.02466 -0.3994 0.01563 -0.41119 0.01493 -0.41165 C 0.00591 -0.4179 0.01754 -0.41512 -0.0026 -0.41073 " pathEditMode="relative" rAng="-549533" ptsTypes="fffffA">
                                      <p:cBhvr>
                                        <p:cTn id="49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3 -0.04464 C -0.0375 -0.06684 -0.03368 -0.08395 -0.02518 -0.10338 C -0.02032 -0.11471 -0.00868 -0.12628 -0.00174 -0.1346 C 0.02448 -0.16582 0.0533 -0.18571 0.08663 -0.19843 C 0.10121 -0.20398 0.11441 -0.21277 0.12951 -0.21578 C 0.13455 -0.21832 0.13975 -0.21924 0.14496 -0.2211 C 0.14774 -0.22595 0.15139 -0.23011 0.15416 -0.23497 C 0.15781 -0.24145 0.16007 -0.24792 0.16458 -0.25394 C 0.16597 -0.25995 0.16493 -0.25787 0.16718 -0.26087 " pathEditMode="relative" rAng="0" ptsTypes="ffffffffA">
                                      <p:cBhvr>
                                        <p:cTn id="53" dur="2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332656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Кто? Что?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1247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11760" y="11247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11247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Какое?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55768" y="11247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2420888"/>
            <a:ext cx="201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Чай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Ели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Слон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Дождь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</a:p>
          <a:p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Белка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8104" y="2348880"/>
            <a:ext cx="201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спелое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шустрая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мохнатые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выносливый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ароматный</a:t>
            </a:r>
          </a:p>
          <a:p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моросящий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267744" y="2708920"/>
            <a:ext cx="3240360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267744" y="3429000"/>
            <a:ext cx="31683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39752" y="4149080"/>
            <a:ext cx="32403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83768" y="4869160"/>
            <a:ext cx="30243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627784" y="2708920"/>
            <a:ext cx="2952328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2699792" y="3429000"/>
            <a:ext cx="2736304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91880" y="1700808"/>
            <a:ext cx="2373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Признаки предметов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27" grpId="0"/>
      <p:bldP spid="28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6562" y="1710045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МЯЧ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ЕЛЬ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176" y="1649399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МОХНАТАЯ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КРУГЛЫЙ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ЯРКОЕ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5405" y="332656"/>
            <a:ext cx="2342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Кто? </a:t>
            </a:r>
            <a:r>
              <a:rPr lang="ru-RU" dirty="0">
                <a:solidFill>
                  <a:srgbClr val="FF0000"/>
                </a:solidFill>
              </a:rPr>
              <a:t>ч</a:t>
            </a:r>
            <a:r>
              <a:rPr lang="ru-RU" dirty="0" smtClean="0">
                <a:solidFill>
                  <a:srgbClr val="FF0000"/>
                </a:solidFill>
              </a:rPr>
              <a:t>то?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ПРЕДМЕТ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СУЩЕСТВИТЕЛЬНОЕ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1" y="40466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Какая? Какой? Какое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ПРИЗНАК ПРЕДМЕТА</a:t>
            </a: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ПРИЛАГАТЕЛЬНОЕ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028380"/>
            <a:ext cx="737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РАСТЁТ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8294" y="4941168"/>
            <a:ext cx="269952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делает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 ПРЕДМЕТА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276641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710045"/>
            <a:ext cx="1800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Маша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евочка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олния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рачи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етер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79" y="1648330"/>
            <a:ext cx="22322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огучий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нтересную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яркое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весёлые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обрая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396" y="188640"/>
            <a:ext cx="2431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Кто?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то?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</a:p>
          <a:p>
            <a:pPr algn="ctr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</a:p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СУЩЕСТВИТЕЛЬНОЕ</a:t>
            </a:r>
            <a:endParaRPr lang="ru-RU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88640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Какая? Какой? Какое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ПРИЗНАК ПРЕДМЕТА</a:t>
            </a:r>
          </a:p>
          <a:p>
            <a:pPr algn="ctr"/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7515" y="1693698"/>
            <a:ext cx="22322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читает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веркает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рисовала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умел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оявились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прилетели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188640"/>
            <a:ext cx="24368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делать? Что Сделать?</a:t>
            </a: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 ПРЕДМЕТА</a:t>
            </a:r>
          </a:p>
          <a:p>
            <a:pPr algn="ctr"/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ГЛАГОЛ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7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11560" y="1412776"/>
            <a:ext cx="2448272" cy="271061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бабочка</a:t>
            </a:r>
            <a:endParaRPr lang="ru-RU" sz="24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утка</a:t>
            </a:r>
            <a:endParaRPr lang="ru-RU" sz="24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рыбка</a:t>
            </a:r>
            <a:endParaRPr lang="ru-RU" sz="24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волк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собака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05400"/>
            <a:ext cx="1250950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67544" y="548680"/>
            <a:ext cx="2627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Слово-название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предмета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1484784"/>
            <a:ext cx="259228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крякает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воет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летает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лает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плавает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476672"/>
            <a:ext cx="2627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Слово-название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предмета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411760" y="1700808"/>
            <a:ext cx="37444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123728" y="1772816"/>
            <a:ext cx="38884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267744" y="2780928"/>
            <a:ext cx="37444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195736" y="2348880"/>
            <a:ext cx="39604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339752" y="3429000"/>
            <a:ext cx="38884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3948462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710045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Дети, могучий, сверкает, девочка, добрая, рисовала, гроза, прилетели.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40054"/>
            <a:ext cx="7427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Раздели слова на 3 группы. Запиши слова с вопросами.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9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170</Words>
  <Application>Microsoft Office PowerPoint</Application>
  <PresentationFormat>Экран (4:3)</PresentationFormat>
  <Paragraphs>132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46</cp:revision>
  <dcterms:created xsi:type="dcterms:W3CDTF">2014-10-14T02:45:25Z</dcterms:created>
  <dcterms:modified xsi:type="dcterms:W3CDTF">2015-01-19T01:47:51Z</dcterms:modified>
</cp:coreProperties>
</file>