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4" r:id="rId4"/>
    <p:sldId id="271" r:id="rId5"/>
    <p:sldId id="270" r:id="rId6"/>
    <p:sldId id="267" r:id="rId7"/>
    <p:sldId id="268" r:id="rId8"/>
    <p:sldId id="269" r:id="rId9"/>
    <p:sldId id="256" r:id="rId10"/>
    <p:sldId id="257" r:id="rId11"/>
    <p:sldId id="258" r:id="rId12"/>
    <p:sldId id="259" r:id="rId13"/>
    <p:sldId id="260" r:id="rId14"/>
    <p:sldId id="26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FBDC-9771-46D1-80FA-93A8E87A9A8E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929A95E-77AA-4FB1-8002-084794A6A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FBDC-9771-46D1-80FA-93A8E87A9A8E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A95E-77AA-4FB1-8002-084794A6A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FBDC-9771-46D1-80FA-93A8E87A9A8E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A95E-77AA-4FB1-8002-084794A6A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FBDC-9771-46D1-80FA-93A8E87A9A8E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929A95E-77AA-4FB1-8002-084794A6A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FBDC-9771-46D1-80FA-93A8E87A9A8E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A95E-77AA-4FB1-8002-084794A6AB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FBDC-9771-46D1-80FA-93A8E87A9A8E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A95E-77AA-4FB1-8002-084794A6A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FBDC-9771-46D1-80FA-93A8E87A9A8E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929A95E-77AA-4FB1-8002-084794A6AB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FBDC-9771-46D1-80FA-93A8E87A9A8E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A95E-77AA-4FB1-8002-084794A6A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FBDC-9771-46D1-80FA-93A8E87A9A8E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A95E-77AA-4FB1-8002-084794A6A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FBDC-9771-46D1-80FA-93A8E87A9A8E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A95E-77AA-4FB1-8002-084794A6A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FBDC-9771-46D1-80FA-93A8E87A9A8E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A95E-77AA-4FB1-8002-084794A6AB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99CFBDC-9771-46D1-80FA-93A8E87A9A8E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929A95E-77AA-4FB1-8002-084794A6AB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0\Desktop\&#1084;&#1091;&#1079;&#1099;&#1082;&#1072;%20&#1082;%20&#1091;&#1088;&#1086;&#1082;&#1091;\&#1050;&#1072;&#1090;&#1077;&#1088;&#1086;&#1082;.mp3" TargetMode="External"/><Relationship Id="rId5" Type="http://schemas.openxmlformats.org/officeDocument/2006/relationships/image" Target="../media/image16.jpeg"/><Relationship Id="rId4" Type="http://schemas.openxmlformats.org/officeDocument/2006/relationships/hyperlink" Target="http://images.yandex.ru/yandsearch?text=%D0%9A%D0%B0%D1%80%D1%82%D0%B8%D0%BD%D0%BA%D0%B0%20%D0%9A%D0%B0%D1%82%D0%B5%D1%80%D0%BE%D0%BA&amp;img_url=http://www.vgoroden.ru/_data/objects/0007/8560/icon.jpg&amp;pos=1&amp;rpt=simage&amp;lr=43&amp;noreask=1&amp;source=wiz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0\Desktop\&#1084;&#1091;&#1079;&#1099;&#1082;&#1072;%20&#1082;%20&#1091;&#1088;&#1086;&#1082;&#1091;\&#1050;&#1086;&#1083;&#1099;&#1073;&#1077;&#1083;&#1100;&#1085;&#1072;&#1103;%20&#1084;&#1077;&#1076;&#1074;&#1077;&#1076;&#1080;&#1094;&#1099;.mp3" TargetMode="External"/><Relationship Id="rId5" Type="http://schemas.openxmlformats.org/officeDocument/2006/relationships/image" Target="../media/image18.jpeg"/><Relationship Id="rId4" Type="http://schemas.openxmlformats.org/officeDocument/2006/relationships/hyperlink" Target="http://images.yandex.ru/yandsearch?text=%D0%9A%D0%B0%D1%80%D1%82%D0%B8%D0%BD%D0%BA%D0%B0%20%D0%A3%D0%BC%D0%BA%D0%B8&amp;img_url=http://s0.nightlife.ua/users/3199/uploads/x_1c9c0ced.jpg&amp;pos=0&amp;rpt=simage&amp;lr=43&amp;noreask=1&amp;source=wiz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0\Desktop\&#1084;&#1091;&#1079;&#1099;&#1082;&#1072;%20&#1082;%20&#1091;&#1088;&#1086;&#1082;&#1091;\&#1052;&#1080;&#1088;%20&#1087;&#1086;&#1093;&#1086;&#1078;%20&#1085;&#1072;%20&#1094;&#1074;&#1077;&#1090;&#1085;&#1086;&#1081;%20&#1083;&#1091;&#1075;.mp3" TargetMode="External"/><Relationship Id="rId5" Type="http://schemas.openxmlformats.org/officeDocument/2006/relationships/image" Target="../media/image20.jpeg"/><Relationship Id="rId4" Type="http://schemas.openxmlformats.org/officeDocument/2006/relationships/hyperlink" Target="http://www.fermer.ru/files/700x700x0x0x95x2_32e49c3895773d0c47e7b96768b8b194.jp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0\Desktop\&#1084;&#1091;&#1079;&#1099;&#1082;&#1072;%20&#1082;%20&#1091;&#1088;&#1086;&#1082;&#1091;\&#1053;&#1077;&#1087;&#1086;&#1075;&#1086;&#1076;&#1072;.mp3" TargetMode="External"/><Relationship Id="rId5" Type="http://schemas.openxmlformats.org/officeDocument/2006/relationships/image" Target="../media/image21.jpeg"/><Relationship Id="rId4" Type="http://schemas.openxmlformats.org/officeDocument/2006/relationships/hyperlink" Target="http://images.yandex.ru/yandsearch?source=wiz&amp;img_url=http://www.photoforum.ru/f/photo.th/000/540/540449_36.th.jpg&amp;uinfo=sw-213-sh-474-fw-0-fh-448-pd-1&amp;text=%D0%BA%D0%B0%D1%80%D1%82%D0%B8%D0%BD%D0%BA%D0%B0%20%D0%BD%D0%B5%D0%BF%D0%BE%D0%B3%D0%BE%D0%B4%D0%B0&amp;noreask=1&amp;pos=24&amp;rpt=simage&amp;lr=43&amp;family=yes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images.yandex.ru/yandsearch?img_url=http://s02.yapfiles.ru/files/276296/supermen.gif&amp;iorient=&amp;ih=&amp;icolor=&amp;site=&amp;text=%D0%BA%D0%B0%D1%80%D1%82%D0%B8%D0%BD%D0%BA%D0%B0%20%D0%BE%D0%B1%D0%BB%D0%B0%D0%BA%D0%B0&amp;iw=&amp;wp=&amp;pos=2&amp;recent=&amp;type=&amp;isize=&amp;rpt=simage&amp;itype=&amp;family=yes&amp;nojs=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img_url=http://www.slavyanskaya-kultura.ru/images/photos/medium/53e45c071a18ad9f45e183670b3266ed.jpg&amp;uinfo=sw-213-sh-474-fw-0-fh-448-pd-1&amp;nojs=1&amp;text=%D0%BA%D0%B0%D1%80%D1%82%D0%B8%D0%BD%D0%BA%D0%B0%20%D0%BA%D0%BE%D1%80%D0%BE%D0%BC%D1%8B%D1%81%D0%BB%D0%B0%20%D0%B4%D0%BB%D1%8F%20%D0%B4%D0%B5%D1%82%D0%B5%D0%B9&amp;iw=&amp;pos=48&amp;isize=&amp;iorient=&amp;ih=&amp;icolor=&amp;site=&amp;wp=&amp;recent=&amp;type=&amp;rpt=simage&amp;family=yes&amp;itype=" TargetMode="External"/><Relationship Id="rId13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12" Type="http://schemas.openxmlformats.org/officeDocument/2006/relationships/hyperlink" Target="http://teddymarket.ru/images/goods_pics/big/2188.jpg" TargetMode="External"/><Relationship Id="rId2" Type="http://schemas.openxmlformats.org/officeDocument/2006/relationships/hyperlink" Target="http://images.yandex.ru/yandsearch?text=%D0%BA%D0%B0%D1%80%D1%82%D0%B8%D0%BD%D0%BA%D0%B0%20%D1%86%D1%8B%D0%BF%D0%BB%D0%B5%D0%BD%D0%BE%D0%BA&amp;img_url=http://wallpaper.goodfon.ru/wallpaper/previews/249624-n.jpg&amp;pos=2&amp;rpt=simage&amp;lr=43&amp;noreask=1&amp;source=wi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img_url=http://pixelbrush.ru/uploads/posts/2009-03/1238530273_1881.jpg&amp;iorient=&amp;ih=&amp;icolor=&amp;site=&amp;text=%D0%BA%D0%B0%D1%80%D1%82%D0%B8%D0%BD%D0%BA%D0%B0%20%D1%80%D0%B0%D0%B4%D1%83%D0%B3%D0%B8&amp;iw=&amp;wp=&amp;pos=0&amp;recent=&amp;type=&amp;isize=&amp;rpt=simage&amp;itype=&amp;family=yes&amp;nojs=1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4.jpeg"/><Relationship Id="rId10" Type="http://schemas.openxmlformats.org/officeDocument/2006/relationships/hyperlink" Target="http://images.yandex.ru/yandsearch?source=wiz&amp;img_url=http://static.newsland.ru/news_images/787/big_787833.jpg&amp;text=%D0%9A%D0%B0%D1%80%D1%82%D0%B8%D0%BD%D0%BA%D0%B8%20%D0%B8%D0%B7%D0%B2%D0%B8%D0%BB%D0%B8%D1%81%D1%82%D0%BE%D0%B9%20%D0%B4%D0%BE%D1%80%D0%BE%D0%B3%D0%B8&amp;noreask=1&amp;pos=10&amp;lr=43&amp;rpt=simage&amp;family=yes" TargetMode="External"/><Relationship Id="rId4" Type="http://schemas.openxmlformats.org/officeDocument/2006/relationships/hyperlink" Target="http://images.yandex.ru/yandsearch?source=wiz&amp;img_url=http://img0.liveinternet.ru/images/attach/c/0/42/404/42404052_0029.jpg&amp;uinfo=sw-1003-sh-618-fw-0-fh-448-pd-1&amp;text=%D0%BA%D0%B0%D1%80%D1%82%D0%B8%D0%BD%D0%BA%D0%B0%20%D0%B2%D0%B5%D1%82%D0%BA%D0%B8%20%D0%B2%D0%B5%D1%80%D0%B1%D1%8B&amp;noreask=1&amp;pos=81&amp;rpt=simage&amp;lr=43&amp;family=yes" TargetMode="External"/><Relationship Id="rId9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source=wiz&amp;img_url=http://img-fotki.yandex.ru/get/5302/lyudamihailova.37/0_5f7a0_a1f35460_-1-S&amp;text=%D0%B2%D0%B5%D1%81%D0%BD%D0%B0%20%D0%BB%D1%83%D0%B6%D0%B8%20%D0%BA%D0%B0%D1%80%D1%82%D0%B8%D0%BD%D0%BA%D0%B8&amp;noreask=1&amp;pos=18&amp;lr=43&amp;rpt=simage&amp;family=y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yandsearch?text=%D1%80%D0%BE%D0%BC%D0%B0%D1%88%D0%BA%D0%B0&amp;img_url=http://natural-medicine.ru/uploads/posts/2008-09/1222081740_24309163_orig.jpg&amp;pos=10&amp;rpt=simage&amp;lr=43&amp;noreask=1&amp;source=wiz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yandsearch?img_url=http://img0.liveinternet.ru/images/attach/c/0/47/796/47796664_Autumn_13.jpg&amp;iorient=&amp;ih=&amp;icolor=&amp;site=&amp;text=%D0%BA%D0%B0%D1%80%D1%82%D0%B8%D0%BD%D0%BA%D0%B8%20%D0%BE%D1%81%D0%B5%D0%BD%D0%B8&amp;iw=&amp;wp=&amp;pos=1&amp;recent=&amp;type=&amp;isize=&amp;rpt=simage&amp;itype=&amp;family=yes&amp;nojs=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yandex.ru/yandsearch?img_url=http://gorod.tomsk.ru/uploads/41581/1258171893/15.jpg&amp;iorient=&amp;ih=&amp;icolor=&amp;site=&amp;text=%D0%BA%D0%B0%D1%80%D1%82%D0%B8%D0%BD%D0%BA%D0%B8%20%D0%B7%D0%B8%D0%BC%D1%8B&amp;iw=&amp;wp=&amp;pos=21&amp;recent=&amp;type=&amp;isize=&amp;rpt=simage&amp;itype=&amp;family=yes&amp;nojs=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0\Desktop\&#1084;&#1091;&#1079;&#1099;&#1082;&#1072;%20&#1082;%20&#1091;&#1088;&#1086;&#1082;&#1091;\&#1042;%20&#1090;&#1088;&#1072;&#1074;&#1077;%20&#1089;&#1080;&#1076;&#1077;&#1083;%20&#1082;&#1091;&#1079;&#1085;&#1077;&#1095;&#1080;&#1082;.mp3" TargetMode="External"/><Relationship Id="rId5" Type="http://schemas.openxmlformats.org/officeDocument/2006/relationships/image" Target="../media/image14.jpeg"/><Relationship Id="rId4" Type="http://schemas.openxmlformats.org/officeDocument/2006/relationships/hyperlink" Target="http://img01.chitalnya.ru/upload2/282/733192994259297792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3429000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accent3"/>
                </a:solidFill>
              </a:rPr>
              <a:t>3 </a:t>
            </a:r>
            <a:r>
              <a:rPr lang="ru-RU" sz="5400" dirty="0" smtClean="0">
                <a:solidFill>
                  <a:schemeClr val="accent3"/>
                </a:solidFill>
              </a:rPr>
              <a:t> </a:t>
            </a:r>
            <a:r>
              <a:rPr lang="ru-RU" sz="5400" dirty="0" smtClean="0">
                <a:solidFill>
                  <a:schemeClr val="accent3"/>
                </a:solidFill>
              </a:rPr>
              <a:t>класс</a:t>
            </a:r>
            <a:endParaRPr lang="ru-RU" sz="5400" dirty="0">
              <a:solidFill>
                <a:schemeClr val="accent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928670"/>
            <a:ext cx="8458200" cy="2214578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>
                <a:solidFill>
                  <a:schemeClr val="accent3"/>
                </a:solidFill>
              </a:rPr>
              <a:t>Развитие речи</a:t>
            </a:r>
            <a:endParaRPr lang="ru-RU" sz="72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Катерок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28596" y="5643578"/>
            <a:ext cx="693744" cy="693744"/>
          </a:xfrm>
          <a:prstGeom prst="rect">
            <a:avLst/>
          </a:prstGeom>
        </p:spPr>
      </p:pic>
      <p:pic>
        <p:nvPicPr>
          <p:cNvPr id="7" name="Рисунок 6" descr="http://im8-tub-ru.yandex.net/i?id=247906887-10-72&amp;n=17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0166" y="642918"/>
            <a:ext cx="6143668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30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Колыбельная медведицы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357158" y="5857892"/>
            <a:ext cx="622306" cy="622306"/>
          </a:xfrm>
          <a:prstGeom prst="rect">
            <a:avLst/>
          </a:prstGeom>
        </p:spPr>
      </p:pic>
      <p:pic>
        <p:nvPicPr>
          <p:cNvPr id="5" name="Рисунок 4" descr="http://im0-tub-ru.yandex.net/i?id=190050013-27-72&amp;n=17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0166" y="714356"/>
            <a:ext cx="5786478" cy="5000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84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Мир похож на цветной луг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28596" y="5786454"/>
            <a:ext cx="693744" cy="693744"/>
          </a:xfrm>
          <a:prstGeom prst="rect">
            <a:avLst/>
          </a:prstGeom>
        </p:spPr>
      </p:pic>
      <p:pic>
        <p:nvPicPr>
          <p:cNvPr id="5" name="Рисунок 4" descr="http://www.fermer.ru/files/700x700x0x0x95x2_32e49c3895773d0c47e7b96768b8b194.jpg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85852" y="857232"/>
            <a:ext cx="642942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81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Непогода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500034" y="5715016"/>
            <a:ext cx="693744" cy="693744"/>
          </a:xfrm>
          <a:prstGeom prst="rect">
            <a:avLst/>
          </a:prstGeom>
        </p:spPr>
      </p:pic>
      <p:pic>
        <p:nvPicPr>
          <p:cNvPr id="5" name="Рисунок 4" descr="http://im0-tub-ru.yandex.net/i?id=362360718-54-72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43042" y="1214422"/>
            <a:ext cx="592935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864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http://im5-tub-ru.yandex.net/i?id=83706874-34-72&amp;n=21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857232"/>
            <a:ext cx="5929354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Найди антонимы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3"/>
                </a:solidFill>
              </a:rPr>
              <a:t>Маленькое  дело лучше большого безделья.</a:t>
            </a:r>
          </a:p>
          <a:p>
            <a:pPr>
              <a:buNone/>
            </a:pPr>
            <a:endParaRPr lang="ru-RU" b="1" dirty="0" smtClean="0">
              <a:solidFill>
                <a:schemeClr val="accent3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3"/>
                </a:solidFill>
              </a:rPr>
              <a:t>Человек от лени болеет, а от труда здоровеет.</a:t>
            </a:r>
          </a:p>
          <a:p>
            <a:pPr>
              <a:buNone/>
            </a:pPr>
            <a:endParaRPr lang="ru-RU" b="1" dirty="0" smtClean="0">
              <a:solidFill>
                <a:schemeClr val="accent3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3"/>
                </a:solidFill>
              </a:rPr>
              <a:t>Легко друга потерять, но трудно найти.</a:t>
            </a:r>
            <a:endParaRPr lang="ru-RU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Вставить подходящие слова.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                  как осиновый лист.</a:t>
            </a:r>
          </a:p>
          <a:p>
            <a:pPr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Куда глаза    </a:t>
            </a:r>
          </a:p>
          <a:p>
            <a:pPr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Мурашки по спине   </a:t>
            </a:r>
          </a:p>
          <a:p>
            <a:pPr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Не                            в  долгий  ящик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1571612"/>
            <a:ext cx="1813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Дрожит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3000364" y="2285992"/>
            <a:ext cx="15250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/>
              <a:t>г</a:t>
            </a:r>
            <a:r>
              <a:rPr lang="ru-RU" sz="4000" dirty="0" smtClean="0"/>
              <a:t>лядят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4714876" y="3000372"/>
            <a:ext cx="17355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бегают</a:t>
            </a:r>
            <a:endParaRPr lang="ru-RU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1214414" y="3786190"/>
            <a:ext cx="3143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откладывать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im0-tub-ru.yandex.net/i?id=335581753-45-72&amp;n=17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8" y="571480"/>
            <a:ext cx="252889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2-tub-ru.yandex.net/i?id=323995188-05-72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8" y="4500570"/>
            <a:ext cx="2566653" cy="1990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6-tub-ru.yandex.net/i?id=379546423-71-72&amp;n=21">
            <a:hlinkClick r:id="rId6" tgtFrame="_blank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20" y="4143380"/>
            <a:ext cx="2428884" cy="2357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3-tub-ru.yandex.net/i?id=193147112-46-72">
            <a:hlinkClick r:id="rId8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357422" y="2071678"/>
            <a:ext cx="307183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8-tub-ru.yandex.net/i?id=45858822-65-72">
            <a:hlinkClick r:id="rId10"/>
          </p:cNvPr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786314" y="357166"/>
            <a:ext cx="285752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teddymarket.ru/images/goods_pics/big/2188.jpg">
            <a:hlinkClick r:id="rId12" tgtFrame="_blank"/>
          </p:cNvPr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929322" y="3071810"/>
            <a:ext cx="2638433" cy="2076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Найди сравнение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Падают, падают , льются</a:t>
            </a:r>
          </a:p>
          <a:p>
            <a:pPr>
              <a:buNone/>
            </a:pPr>
            <a:r>
              <a:rPr lang="ru-RU" sz="4000" b="1" dirty="0" smtClean="0"/>
              <a:t>Льдинки, втыкаясь в сугроб.</a:t>
            </a:r>
          </a:p>
          <a:p>
            <a:pPr>
              <a:buNone/>
            </a:pPr>
            <a:r>
              <a:rPr lang="ru-RU" sz="4000" b="1" dirty="0" smtClean="0"/>
              <a:t>Лужи, как тонкие блюдца,</a:t>
            </a:r>
          </a:p>
          <a:p>
            <a:pPr>
              <a:buNone/>
            </a:pPr>
            <a:r>
              <a:rPr lang="ru-RU" sz="4000" b="1" dirty="0" smtClean="0"/>
              <a:t>Светятся около троп.</a:t>
            </a:r>
          </a:p>
          <a:p>
            <a:pPr>
              <a:buNone/>
            </a:pPr>
            <a:r>
              <a:rPr lang="ru-RU" sz="4000" b="1" dirty="0" smtClean="0"/>
              <a:t>Н. Заболоцкий</a:t>
            </a:r>
            <a:endParaRPr lang="ru-RU" sz="4000" b="1" dirty="0"/>
          </a:p>
        </p:txBody>
      </p:sp>
      <p:sp>
        <p:nvSpPr>
          <p:cNvPr id="10242" name="AutoShape 2" descr="http://im4-tub-ru.yandex.net/i?id=195835990-12-72"/>
          <p:cNvSpPr>
            <a:spLocks noChangeAspect="1" noChangeArrowheads="1"/>
          </p:cNvSpPr>
          <p:nvPr/>
        </p:nvSpPr>
        <p:spPr bwMode="auto">
          <a:xfrm>
            <a:off x="155575" y="-685800"/>
            <a:ext cx="1171575" cy="142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 descr="http://im4-tub-ru.yandex.net/i?id=195835990-12-7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3429000"/>
            <a:ext cx="2643206" cy="3071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На полянке у реки</a:t>
            </a:r>
          </a:p>
          <a:p>
            <a:pPr>
              <a:buNone/>
            </a:pPr>
            <a:r>
              <a:rPr lang="ru-RU" sz="4000" b="1" dirty="0" smtClean="0"/>
              <a:t>Гордо держат стебельки,</a:t>
            </a:r>
          </a:p>
          <a:p>
            <a:pPr>
              <a:buNone/>
            </a:pPr>
            <a:r>
              <a:rPr lang="ru-RU" sz="4000" b="1" dirty="0" smtClean="0"/>
              <a:t>Как фарфоровые чашки,</a:t>
            </a:r>
          </a:p>
          <a:p>
            <a:pPr>
              <a:buNone/>
            </a:pPr>
            <a:r>
              <a:rPr lang="ru-RU" sz="4000" b="1" dirty="0" smtClean="0"/>
              <a:t>Белоснежные ромашки.</a:t>
            </a:r>
          </a:p>
          <a:p>
            <a:pPr>
              <a:buNone/>
            </a:pPr>
            <a:endParaRPr lang="ru-RU" sz="4000" b="1" dirty="0"/>
          </a:p>
        </p:txBody>
      </p:sp>
      <p:pic>
        <p:nvPicPr>
          <p:cNvPr id="4" name="Рисунок 3" descr="http://im2-tub-ru.yandex.net/i?id=128821550-02-72&amp;n=15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3571876"/>
            <a:ext cx="2643206" cy="2762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329642" cy="4668839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/>
              <a:t>Славная осень! Здоровый, ядреный</a:t>
            </a:r>
          </a:p>
          <a:p>
            <a:pPr>
              <a:buNone/>
            </a:pPr>
            <a:r>
              <a:rPr lang="ru-RU" sz="4000" b="1" dirty="0" smtClean="0"/>
              <a:t>Воздух усталые силы бодрит;</a:t>
            </a:r>
          </a:p>
          <a:p>
            <a:pPr>
              <a:buNone/>
            </a:pPr>
            <a:r>
              <a:rPr lang="ru-RU" sz="4000" b="1" dirty="0" smtClean="0"/>
              <a:t>Лед неокрепший на речке студеной</a:t>
            </a:r>
          </a:p>
          <a:p>
            <a:pPr>
              <a:buNone/>
            </a:pPr>
            <a:r>
              <a:rPr lang="ru-RU" sz="4000" b="1" dirty="0" smtClean="0"/>
              <a:t>Словно ,как  тающий сахар лежит.</a:t>
            </a:r>
          </a:p>
          <a:p>
            <a:pPr>
              <a:buNone/>
            </a:pPr>
            <a:r>
              <a:rPr lang="ru-RU" sz="4000" b="1" dirty="0" smtClean="0"/>
              <a:t>Н. Некрасов</a:t>
            </a:r>
          </a:p>
          <a:p>
            <a:pPr>
              <a:buNone/>
            </a:pPr>
            <a:endParaRPr lang="ru-RU" b="1" dirty="0"/>
          </a:p>
        </p:txBody>
      </p:sp>
      <p:pic>
        <p:nvPicPr>
          <p:cNvPr id="4" name="Рисунок 3" descr="http://im0-tub-ru.yandex.net/i?id=125751945-52-72&amp;n=21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4286256"/>
            <a:ext cx="2786082" cy="2286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686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dirty="0" smtClean="0"/>
              <a:t>А по двору метелица</a:t>
            </a:r>
          </a:p>
          <a:p>
            <a:pPr>
              <a:buNone/>
            </a:pPr>
            <a:r>
              <a:rPr lang="ru-RU" sz="4000" b="1" dirty="0" smtClean="0"/>
              <a:t>Ковром шелковым стелется,</a:t>
            </a:r>
          </a:p>
          <a:p>
            <a:pPr>
              <a:buNone/>
            </a:pPr>
            <a:r>
              <a:rPr lang="ru-RU" sz="4000" b="1" dirty="0" smtClean="0"/>
              <a:t>Но больно холодна.</a:t>
            </a:r>
          </a:p>
          <a:p>
            <a:pPr>
              <a:buNone/>
            </a:pPr>
            <a:r>
              <a:rPr lang="ru-RU" sz="4000" b="1" dirty="0" smtClean="0"/>
              <a:t>Воробышки игривые,</a:t>
            </a:r>
          </a:p>
          <a:p>
            <a:pPr>
              <a:buNone/>
            </a:pPr>
            <a:r>
              <a:rPr lang="ru-RU" sz="4000" b="1" dirty="0" smtClean="0"/>
              <a:t>Как детки сиротливые,</a:t>
            </a:r>
          </a:p>
          <a:p>
            <a:pPr>
              <a:buNone/>
            </a:pPr>
            <a:r>
              <a:rPr lang="ru-RU" sz="4000" b="1" dirty="0" smtClean="0"/>
              <a:t>Примёрзли у окна.</a:t>
            </a:r>
          </a:p>
          <a:p>
            <a:pPr>
              <a:buNone/>
            </a:pPr>
            <a:r>
              <a:rPr lang="ru-RU" sz="4000" b="1" dirty="0" smtClean="0"/>
              <a:t>С. Есенин</a:t>
            </a:r>
            <a:endParaRPr lang="ru-RU" sz="4000" b="1" dirty="0"/>
          </a:p>
        </p:txBody>
      </p:sp>
      <p:pic>
        <p:nvPicPr>
          <p:cNvPr id="4" name="Рисунок 3" descr="http://im7-tub-ru.yandex.net/i?id=5615726-14-72&amp;n=21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3214686"/>
            <a:ext cx="2976570" cy="328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071678"/>
            <a:ext cx="8458200" cy="12223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785794"/>
            <a:ext cx="8458200" cy="9144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В траве сидел кузнечик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28596" y="5857892"/>
            <a:ext cx="652466" cy="652466"/>
          </a:xfrm>
          <a:prstGeom prst="rect">
            <a:avLst/>
          </a:prstGeom>
        </p:spPr>
      </p:pic>
      <p:pic>
        <p:nvPicPr>
          <p:cNvPr id="5" name="Рисунок 4" descr="http://img01.chitalnya.ru/upload2/282/733192994259297792.jpg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08" y="714356"/>
            <a:ext cx="5286412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08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91</TotalTime>
  <Words>145</Words>
  <Application>Microsoft Office PowerPoint</Application>
  <PresentationFormat>Экран (4:3)</PresentationFormat>
  <Paragraphs>39</Paragraphs>
  <Slides>14</Slides>
  <Notes>0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3  класс</vt:lpstr>
      <vt:lpstr>Найди антонимы</vt:lpstr>
      <vt:lpstr>Вставить подходящие слова.</vt:lpstr>
      <vt:lpstr>Слайд 4</vt:lpstr>
      <vt:lpstr>Найди сравнение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0</dc:creator>
  <cp:lastModifiedBy>3-10</cp:lastModifiedBy>
  <cp:revision>11</cp:revision>
  <dcterms:created xsi:type="dcterms:W3CDTF">2013-04-01T06:55:23Z</dcterms:created>
  <dcterms:modified xsi:type="dcterms:W3CDTF">2015-01-18T11:28:49Z</dcterms:modified>
</cp:coreProperties>
</file>