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0CE395-442F-4BBA-852C-62F278D98E7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B195FB-545D-4226-9A58-326120283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8&amp;text=%D0%9A%D0%B0%D1%80%D1%82%D0%B8%D0%BD%D0%BA%D0%B8%20%D0%A4%D1%80%D0%B0%D0%B7%D0%B5%D0%BE%D0%BB%D0%BE%D0%B3%D0%B8%D0%B7%D0%BC%D1%8B&amp;noreask=1&amp;img_url=festival.1september.ru/files/articles/59/5979/597978/4.jpg&amp;pos=265&amp;rpt=simage&amp;lr=43&amp;noj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img_url=a22002.rimg.info/icon/151199500025be09c0007b821253bf2b3d464296f0.gif&amp;iorient=&amp;icolor=&amp;site=&amp;text=%D1%84%D1%80%D0%B0%D0%B7%D0%B5%D0%BE%D0%BB%D0%BE%D0%B3%D0%B8%D0%B7%D0%BC%D1%8B%20%D0%B2%20%D0%BA%D0%B0%D1%80%D1%82%D0%B8%D0%BD%D0%BA%D0%B0%D1%85%20%D0%B4%D0%BB%D1%8F%20%D0%B4%D0%B5%D1%82%D0%B5%D0%B9&amp;wp=&amp;pos=9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img_url=wiki.iteach.ru/images/8/8a/2_%d0%9a%d0%be%d1%81%d1%82%d0%be%d1%87%d0%ba%d0%b8%d0%bd%d0%b0.png&amp;iorient=&amp;icolor=&amp;p=6&amp;site=&amp;text=%D1%84%D1%80%D0%B0%D0%B7%D0%B5%D0%BE%D0%BB%D0%BE%D0%B3%D0%B8%D0%B7%D0%BC%D1%8B%20%D0%B2%20%D0%BA%D0%B0%D1%80%D1%82%D0%B8%D0%BD%D0%BA%D0%B0%D1%85%20%D0%B4%D0%BB%D1%8F%20%D0%B4%D0%B5%D1%82%D0%B5%D0%B9&amp;wp=&amp;pos=199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img_url=big-pig.ucoz.ru/pictures/1/0081_child_fig19.jpg&amp;iorient=&amp;icolor=&amp;p=8&amp;site=&amp;text=%D1%84%D1%80%D0%B0%D0%B7%D0%B5%D0%BE%D0%BB%D0%BE%D0%B3%D0%B8%D0%B7%D0%BC%D1%8B%20%D0%B2%20%D0%BA%D0%B0%D1%80%D1%82%D0%B8%D0%BD%D0%BA%D0%B0%D1%85%20%D0%B4%D0%BB%D1%8F%20%D0%B4%D0%B5%D1%82%D0%B5%D0%B9&amp;wp=&amp;pos=246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img_url=heroes.name/uploads/images/topic/2011/10/27/11a260a3a9_1000.jpg&amp;iorient=&amp;icolor=&amp;p=8&amp;site=&amp;text=%D1%84%D1%80%D0%B0%D0%B7%D0%B5%D0%BE%D0%BB%D0%BE%D0%B3%D0%B8%D0%B7%D0%BC%D1%8B%20%D0%B2%20%D0%BA%D0%B0%D1%80%D1%82%D0%B8%D0%BD%D0%BA%D0%B0%D1%85%20%D0%B4%D0%BB%D1%8F%20%D0%B4%D0%B5%D1%82%D0%B5%D0%B9&amp;wp=&amp;pos=256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img_url=naub.oa.edu.ua/wp-content/uploads/2011/12/katzeimsack.jpg&amp;iorient=&amp;icolor=&amp;p=11&amp;site=&amp;text=%D1%84%D1%80%D0%B0%D0%B7%D0%B5%D0%BE%D0%BB%D0%BE%D0%B3%D0%B8%D0%B7%D0%BC%D1%8B%20%D0%B2%20%D0%BA%D0%B0%D1%80%D1%82%D0%B8%D0%BD%D0%BA%D0%B0%D1%85%20%D0%B4%D0%BB%D1%8F%20%D0%B4%D0%B5%D1%82%D0%B5%D0%B9&amp;wp=&amp;pos=345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img_url=big-pig.ucoz.ru/pictures/1/0081_child_fig10.jpg&amp;iorient=&amp;icolor=&amp;p=12&amp;site=&amp;text=%D1%84%D1%80%D0%B0%D0%B7%D0%B5%D0%BE%D0%BB%D0%BE%D0%B3%D0%B8%D0%B7%D0%BC%D1%8B%20%D0%B2%20%D0%BA%D0%B0%D1%80%D1%82%D0%B8%D0%BD%D0%BA%D0%B0%D1%85%20%D0%B4%D0%BB%D1%8F%20%D0%B4%D0%B5%D1%82%D0%B5%D0%B9&amp;wp=&amp;pos=384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060.radikal.ru/0809/83/cff393cecf3a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78619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3 класс 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Развитие речи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7-tub-ru.yandex.net/i?id=213070001-40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85728"/>
            <a:ext cx="471490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7-tub-ru.yandex.net/i?id=230665616-7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4572031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-ru.yandex.net/i?id=62577048-42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00042"/>
            <a:ext cx="528641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-ru.yandex.net/i?id=344608741-3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00042"/>
            <a:ext cx="564360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3-tub-ru.yandex.net/i?id=211407485-70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285860"/>
            <a:ext cx="642941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2-tub-ru.yandex.net/i?id=533890157-7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28604"/>
            <a:ext cx="578647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8-tub-ru.yandex.net/i?id=327411339-4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85794"/>
            <a:ext cx="614366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Замени выделенные слова фразеологизмами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Проснулась лиса </a:t>
            </a:r>
            <a:r>
              <a:rPr lang="ru-RU" b="1" dirty="0" smtClean="0"/>
              <a:t>рано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Побежали зайцы </a:t>
            </a:r>
            <a:r>
              <a:rPr lang="ru-RU" b="1" dirty="0" smtClean="0"/>
              <a:t>очень быстро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Кушаний было </a:t>
            </a:r>
            <a:r>
              <a:rPr lang="ru-RU" b="1" dirty="0" smtClean="0"/>
              <a:t>очень много.</a:t>
            </a:r>
          </a:p>
          <a:p>
            <a:pPr>
              <a:buNone/>
            </a:pPr>
            <a:r>
              <a:rPr lang="ru-RU" dirty="0" smtClean="0"/>
              <a:t>Задумала лиса рака </a:t>
            </a:r>
            <a:r>
              <a:rPr lang="ru-RU" b="1" dirty="0" smtClean="0"/>
              <a:t>обмануть.</a:t>
            </a:r>
          </a:p>
          <a:p>
            <a:pPr>
              <a:buNone/>
            </a:pPr>
            <a:r>
              <a:rPr lang="ru-RU" dirty="0" smtClean="0"/>
              <a:t>Совсем она </a:t>
            </a:r>
            <a:r>
              <a:rPr lang="ru-RU" b="1" dirty="0" smtClean="0"/>
              <a:t>устала.</a:t>
            </a:r>
          </a:p>
          <a:p>
            <a:pPr>
              <a:buNone/>
            </a:pPr>
            <a:r>
              <a:rPr lang="ru-RU" dirty="0" smtClean="0"/>
              <a:t>Едва успели они </a:t>
            </a:r>
            <a:r>
              <a:rPr lang="ru-RU" b="1" dirty="0" smtClean="0"/>
              <a:t>убежать.</a:t>
            </a:r>
          </a:p>
          <a:p>
            <a:pPr>
              <a:buNone/>
            </a:pPr>
            <a:r>
              <a:rPr lang="ru-RU" b="1" dirty="0" smtClean="0"/>
              <a:t>Петушок позволил лисе обмануть себя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Молодцы!!!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i-main-pic" descr="Картинка 1 из 4237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14546" y="2143116"/>
            <a:ext cx="4357718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Речевая разминка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Давайте разговаривать</a:t>
            </a:r>
          </a:p>
          <a:p>
            <a:pPr algn="ctr"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И будем выговаривать</a:t>
            </a:r>
          </a:p>
          <a:p>
            <a:pPr algn="ctr"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  Всё правильно и внятно,</a:t>
            </a:r>
          </a:p>
          <a:p>
            <a:pPr algn="ctr"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    Чтоб было всем понятно.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2963" t="12033"/>
          <a:stretch>
            <a:fillRect/>
          </a:stretch>
        </p:blipFill>
        <p:spPr bwMode="auto">
          <a:xfrm>
            <a:off x="571472" y="285728"/>
            <a:ext cx="7068995" cy="606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Подберите антоним и синоним к словам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/>
              <a:t>Мокрый</a:t>
            </a:r>
          </a:p>
          <a:p>
            <a:pPr>
              <a:buNone/>
            </a:pPr>
            <a:r>
              <a:rPr lang="ru-RU" sz="4400" b="1" dirty="0" smtClean="0"/>
              <a:t>Бросать</a:t>
            </a:r>
          </a:p>
          <a:p>
            <a:pPr>
              <a:buNone/>
            </a:pPr>
            <a:r>
              <a:rPr lang="ru-RU" sz="4400" b="1" dirty="0" smtClean="0"/>
              <a:t>Бездельник</a:t>
            </a:r>
          </a:p>
          <a:p>
            <a:pPr>
              <a:buNone/>
            </a:pPr>
            <a:r>
              <a:rPr lang="ru-RU" sz="4400" b="1" dirty="0" smtClean="0"/>
              <a:t>Весёлый</a:t>
            </a:r>
          </a:p>
          <a:p>
            <a:pPr>
              <a:buNone/>
            </a:pPr>
            <a:r>
              <a:rPr lang="ru-RU" sz="4400" b="1" dirty="0" smtClean="0"/>
              <a:t>Низкий</a:t>
            </a:r>
          </a:p>
          <a:p>
            <a:pPr>
              <a:buNone/>
            </a:pPr>
            <a:r>
              <a:rPr lang="ru-RU" sz="4400" b="1" dirty="0" smtClean="0"/>
              <a:t>Широкий</a:t>
            </a:r>
          </a:p>
          <a:p>
            <a:pPr>
              <a:buNone/>
            </a:pP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643578"/>
            <a:ext cx="29560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Устойчивое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571612"/>
            <a:ext cx="4688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Как дождь на голову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214554"/>
            <a:ext cx="4331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Как снег на голову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86058"/>
            <a:ext cx="4827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Молока в рот набрал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357562"/>
            <a:ext cx="4314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Воды в рот набрал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4000504"/>
            <a:ext cx="62693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Заблудиться в трёх берёзах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4572008"/>
            <a:ext cx="5980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Заблудиться в трёх соснах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Заменить одним словом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Кот наплакал</a:t>
            </a:r>
          </a:p>
          <a:p>
            <a:pPr>
              <a:buNone/>
            </a:pPr>
            <a:r>
              <a:rPr lang="ru-RU" sz="4000" b="1" dirty="0" smtClean="0"/>
              <a:t>Душа в пятки ушла</a:t>
            </a:r>
          </a:p>
          <a:p>
            <a:pPr>
              <a:buNone/>
            </a:pPr>
            <a:r>
              <a:rPr lang="ru-RU" sz="4000" b="1" dirty="0" smtClean="0"/>
              <a:t>Зарубить на носу</a:t>
            </a:r>
          </a:p>
          <a:p>
            <a:pPr>
              <a:buNone/>
            </a:pPr>
            <a:r>
              <a:rPr lang="ru-RU" sz="4000" b="1" dirty="0" smtClean="0"/>
              <a:t>Бить баклуши</a:t>
            </a:r>
          </a:p>
          <a:p>
            <a:pPr>
              <a:buNone/>
            </a:pPr>
            <a:r>
              <a:rPr lang="ru-RU" sz="4000" b="1" dirty="0" smtClean="0"/>
              <a:t>Заговаривать зубы</a:t>
            </a:r>
          </a:p>
          <a:p>
            <a:pPr>
              <a:buNone/>
            </a:pPr>
            <a:r>
              <a:rPr lang="ru-RU" sz="4000" b="1" dirty="0" smtClean="0"/>
              <a:t>Клевать носом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Выбрать  подходящее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Повесил   (</a:t>
            </a:r>
            <a:r>
              <a:rPr lang="ru-RU" sz="3600" b="1" dirty="0" err="1" smtClean="0"/>
              <a:t>уши,руки,нос</a:t>
            </a:r>
            <a:r>
              <a:rPr lang="ru-RU" sz="3600" b="1" dirty="0" smtClean="0"/>
              <a:t>)</a:t>
            </a:r>
          </a:p>
          <a:p>
            <a:pPr>
              <a:buNone/>
            </a:pPr>
            <a:r>
              <a:rPr lang="ru-RU" sz="3600" b="1" dirty="0" smtClean="0"/>
              <a:t>След (</a:t>
            </a:r>
            <a:r>
              <a:rPr lang="ru-RU" sz="3600" b="1" dirty="0" err="1" smtClean="0"/>
              <a:t>исчез,появился,простыл</a:t>
            </a:r>
            <a:r>
              <a:rPr lang="ru-RU" sz="3600" b="1" dirty="0" smtClean="0"/>
              <a:t>)</a:t>
            </a:r>
          </a:p>
          <a:p>
            <a:pPr>
              <a:buNone/>
            </a:pPr>
            <a:r>
              <a:rPr lang="ru-RU" sz="3600" b="1" dirty="0" smtClean="0"/>
              <a:t>Кривить  (</a:t>
            </a:r>
            <a:r>
              <a:rPr lang="ru-RU" sz="3600" b="1" dirty="0" err="1" smtClean="0"/>
              <a:t>бровями,носом,душой</a:t>
            </a:r>
            <a:r>
              <a:rPr lang="ru-RU" sz="3600" b="1" dirty="0" smtClean="0"/>
              <a:t>)</a:t>
            </a:r>
          </a:p>
          <a:p>
            <a:pPr>
              <a:buNone/>
            </a:pPr>
            <a:r>
              <a:rPr lang="ru-RU" sz="3600" b="1" dirty="0" smtClean="0"/>
              <a:t>Кусать себе (пальцы, </a:t>
            </a:r>
            <a:r>
              <a:rPr lang="ru-RU" sz="3600" b="1" dirty="0" err="1" smtClean="0"/>
              <a:t>коленки,локти</a:t>
            </a:r>
            <a:r>
              <a:rPr lang="ru-RU" sz="3600" b="1" dirty="0" smtClean="0"/>
              <a:t>)</a:t>
            </a:r>
          </a:p>
          <a:p>
            <a:pPr>
              <a:buNone/>
            </a:pPr>
            <a:r>
              <a:rPr lang="ru-RU" sz="3600" b="1" dirty="0" smtClean="0"/>
              <a:t>Не помнить себя (от старости, от радости, </a:t>
            </a:r>
          </a:p>
          <a:p>
            <a:pPr>
              <a:buNone/>
            </a:pPr>
            <a:r>
              <a:rPr lang="ru-RU" sz="3600" b="1" dirty="0" smtClean="0"/>
              <a:t>от обиды)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642918"/>
            <a:ext cx="585791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Убить  двух   ?</a:t>
            </a:r>
          </a:p>
          <a:p>
            <a:pPr algn="ctr">
              <a:buNone/>
            </a:pPr>
            <a:r>
              <a:rPr lang="ru-RU" sz="4000" b="1" dirty="0" smtClean="0"/>
              <a:t>Как  ?  в  колесе</a:t>
            </a:r>
          </a:p>
          <a:p>
            <a:pPr algn="ctr">
              <a:buNone/>
            </a:pPr>
            <a:r>
              <a:rPr lang="ru-RU" sz="4000" b="1" dirty="0" smtClean="0"/>
              <a:t>Лить  ? Слёзы</a:t>
            </a:r>
          </a:p>
          <a:p>
            <a:pPr algn="ctr">
              <a:buNone/>
            </a:pPr>
            <a:r>
              <a:rPr lang="ru-RU" sz="4000" b="1" dirty="0" smtClean="0"/>
              <a:t>?  на ухо наступил</a:t>
            </a:r>
          </a:p>
          <a:p>
            <a:pPr algn="ctr">
              <a:buNone/>
            </a:pPr>
            <a:r>
              <a:rPr lang="ru-RU" sz="4000" b="1" dirty="0" smtClean="0"/>
              <a:t>Считать  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169</Words>
  <Application>Microsoft Office PowerPoint</Application>
  <PresentationFormat>Экран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3 класс </vt:lpstr>
      <vt:lpstr>Речевая разминка</vt:lpstr>
      <vt:lpstr>Слайд 3</vt:lpstr>
      <vt:lpstr>Подберите антоним и синоним к словам</vt:lpstr>
      <vt:lpstr>Слайд 5</vt:lpstr>
      <vt:lpstr>Заменить одним словом</vt:lpstr>
      <vt:lpstr>Выбрать  подходящее слово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Замени выделенные слова фразеологизмами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 «А»</dc:title>
  <dc:creator>0</dc:creator>
  <cp:lastModifiedBy>3-10</cp:lastModifiedBy>
  <cp:revision>14</cp:revision>
  <dcterms:created xsi:type="dcterms:W3CDTF">2012-10-01T07:59:07Z</dcterms:created>
  <dcterms:modified xsi:type="dcterms:W3CDTF">2015-01-18T11:28:04Z</dcterms:modified>
</cp:coreProperties>
</file>