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5" r:id="rId9"/>
    <p:sldId id="266" r:id="rId10"/>
    <p:sldId id="269" r:id="rId11"/>
    <p:sldId id="268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1674-33CA-4DA7-990B-3506598F3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34D5-B2FE-4B5B-B220-8BBF47DA3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4672-F4E3-4D6D-A337-A1EC573A3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1CC970-7DF5-47B2-B1D7-8ACFA60EC44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2C384B-85BB-414E-B63A-AC7686131A5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6F5C45-4CF0-40B3-93D8-025CB219586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32B8F9-35D0-464D-AFFC-B31D26296B3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CEC52A-3B92-46A0-A1C7-717A4F83C70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83FD96-9DA9-454F-BE70-19DCC9B5102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C5FA46-BB2A-4F52-9096-7114B514E52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B98B-7FF3-4F63-8C03-7FA973020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C954F8-9888-4940-A8F5-4527D0E45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3CED-9B73-41A7-9399-4237386A4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44C3-085B-4133-A115-04A38F9C6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0F74-73D8-4D78-8A75-71BA06A6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A0B8-8E9B-44DE-899E-A46E60D19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7906-51AF-4A64-92E6-3B91591F9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0D3C-D81B-4BC8-B02F-C12813B3E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56AF31-6FDB-433E-A2AB-D7DBA4351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002060"/>
                </a:solidFill>
              </a:rPr>
              <a:t>Подольск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body" sz="half" idx="3"/>
          </p:nvPr>
        </p:nvSpPr>
        <p:spPr>
          <a:xfrm>
            <a:off x="4143372" y="5084762"/>
            <a:ext cx="4460878" cy="12731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Рассадникова Лилия Александровна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2063" name="Picture 15" descr="Герб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2428892" cy="3049609"/>
          </a:xfrm>
          <a:prstGeom prst="rect">
            <a:avLst/>
          </a:prstGeom>
          <a:noFill/>
        </p:spPr>
      </p:pic>
      <p:pic>
        <p:nvPicPr>
          <p:cNvPr id="2065" name="Picture 17" descr="Флаг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785926"/>
            <a:ext cx="4071966" cy="27146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ТРАНСПОРТ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r>
              <a:rPr lang="ru-RU" dirty="0"/>
              <a:t>Через Подольск проходит железная дорога Москва — Харьков — Крым.</a:t>
            </a:r>
          </a:p>
          <a:p>
            <a:r>
              <a:rPr lang="ru-RU" dirty="0"/>
              <a:t>Существуют маршруты, непосредственно связывающие отдельные микрорайоны города с Москвой.</a:t>
            </a:r>
          </a:p>
          <a:p>
            <a:r>
              <a:rPr lang="ru-RU" dirty="0"/>
              <a:t>От автовокзала отправляются автобусы в другие города Московской области. 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214290"/>
            <a:ext cx="8229600" cy="21859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Город Подольск был соединён железной дорогой с Москвой в 1865 году в связи со строительством Московско-Курской железной дороги. Появление железнодорожного сообщения оказало огромное влияние на развитие и экономику города.</a:t>
            </a:r>
          </a:p>
        </p:txBody>
      </p:sp>
      <p:pic>
        <p:nvPicPr>
          <p:cNvPr id="117766" name="Picture 6" descr="Подольский_железнодорожный_вокзал,_1889_г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2492375"/>
            <a:ext cx="6192838" cy="4032250"/>
          </a:xfr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0" name="Picture 8" descr="транс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0" y="4500570"/>
            <a:ext cx="4038600" cy="1285009"/>
          </a:xfrm>
        </p:spPr>
      </p:pic>
      <p:pic>
        <p:nvPicPr>
          <p:cNvPr id="120841" name="Picture 9" descr="транс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1052513"/>
            <a:ext cx="4354512" cy="2882900"/>
          </a:xfrm>
        </p:spPr>
      </p:pic>
      <p:sp>
        <p:nvSpPr>
          <p:cNvPr id="12083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714356"/>
            <a:ext cx="4619625" cy="485775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В Подольске имеется 4 троллейбусных маршрута и несколько десятков автобусных.</a:t>
            </a:r>
          </a:p>
          <a:p>
            <a:r>
              <a:rPr lang="ru-RU" sz="2800" dirty="0"/>
              <a:t>Основными перевозчиками в городе являются филиал ГУП МО «</a:t>
            </a:r>
            <a:r>
              <a:rPr lang="ru-RU" sz="2800" dirty="0" err="1"/>
              <a:t>Мострансавто</a:t>
            </a:r>
            <a:r>
              <a:rPr lang="ru-RU" sz="2800" dirty="0"/>
              <a:t>» «Автоколонна 1788», МУП «Подольский троллейбус», ООО «</a:t>
            </a:r>
            <a:r>
              <a:rPr lang="ru-RU" sz="2800" dirty="0" err="1"/>
              <a:t>Автомиг</a:t>
            </a:r>
            <a:r>
              <a:rPr lang="ru-RU" sz="2800" dirty="0"/>
              <a:t>».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КУЛЬТУРА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760"/>
            <a:ext cx="8964488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	В городе действует краеведческий музей, историко-мемориальный заповедник «Подолье», музей </a:t>
            </a:r>
            <a:r>
              <a:rPr lang="ru-RU" sz="2800" dirty="0" err="1"/>
              <a:t>профтехобразования</a:t>
            </a:r>
            <a:r>
              <a:rPr lang="ru-RU" sz="2800" dirty="0"/>
              <a:t> России, выставочный зал, 9 домов культуры</a:t>
            </a:r>
          </a:p>
        </p:txBody>
      </p:sp>
      <p:pic>
        <p:nvPicPr>
          <p:cNvPr id="124935" name="Picture 7" descr="дом культуры лепс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699792" y="3429000"/>
            <a:ext cx="4207600" cy="3156382"/>
          </a:xfrm>
        </p:spPr>
      </p:pic>
      <p:sp>
        <p:nvSpPr>
          <p:cNvPr id="124937" name="AutoShape 9" descr="http://upload.wikimedia.org/wikipedia/commons/thumb/e/ef/Museum_of_regional_studies_in_Podolsk.jpg/220px-Museum_of_regional_studies_in_Podols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939" name="AutoShape 11" descr="http://upload.wikimedia.org/wikipedia/commons/thumb/e/ef/Museum_of_regional_studies_in_Podolsk.jpg/220px-Museum_of_regional_studies_in_Podols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941" name="AutoShape 13" descr="http://upload.wikimedia.org/wikipedia/commons/thumb/e/ef/Museum_of_regional_studies_in_Podolsk.jpg/220px-Museum_of_regional_studies_in_Podols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945" name="AutoShape 17" descr="http://upload.wikimedia.org/wikipedia/commons/thumb/e/ef/Museum_of_regional_studies_in_Podolsk.jpg/220px-Museum_of_regional_studies_in_Podols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3376" y="116632"/>
            <a:ext cx="9468544" cy="5462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	Крупнейшим учреждением культуры Подольска является </a:t>
            </a:r>
            <a:r>
              <a:rPr lang="ru-RU" sz="2800" dirty="0" smtClean="0"/>
              <a:t>ДК </a:t>
            </a:r>
            <a:r>
              <a:rPr lang="ru-RU" sz="2800" dirty="0"/>
              <a:t>«Октябрь», построенный в 1975 году.</a:t>
            </a:r>
          </a:p>
        </p:txBody>
      </p:sp>
      <p:pic>
        <p:nvPicPr>
          <p:cNvPr id="126987" name="Picture 11" descr="октябрь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23728" y="2060848"/>
            <a:ext cx="5472112" cy="3997325"/>
          </a:xfr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357166"/>
            <a:ext cx="8229600" cy="21859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	</a:t>
            </a:r>
            <a:r>
              <a:rPr lang="ru-RU" sz="2800" dirty="0" smtClean="0"/>
              <a:t>В </a:t>
            </a:r>
            <a:r>
              <a:rPr lang="ru-RU" sz="2800" dirty="0"/>
              <a:t>городе также имеется два кинотеатра: «Родина» и «</a:t>
            </a:r>
            <a:r>
              <a:rPr lang="ru-RU" sz="2800" dirty="0" err="1"/>
              <a:t>Каро</a:t>
            </a:r>
            <a:r>
              <a:rPr lang="ru-RU" sz="2800" dirty="0"/>
              <a:t> Фильм».</a:t>
            </a:r>
          </a:p>
        </p:txBody>
      </p:sp>
      <p:pic>
        <p:nvPicPr>
          <p:cNvPr id="129030" name="Picture 6" descr="роди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43042" y="1928802"/>
            <a:ext cx="5707063" cy="4281487"/>
          </a:xfr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285728"/>
            <a:ext cx="5186370" cy="725470"/>
          </a:xfrm>
          <a:noFill/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РАСПОЛОЖЕНИЕ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85888"/>
            <a:ext cx="3857620" cy="547211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	</a:t>
            </a:r>
            <a:r>
              <a:rPr lang="ru-RU" sz="2400" b="1" dirty="0"/>
              <a:t>Город областного значения и одновременно </a:t>
            </a:r>
            <a:r>
              <a:rPr lang="ru-RU" sz="2400" b="1" dirty="0" smtClean="0"/>
              <a:t>административный </a:t>
            </a:r>
            <a:r>
              <a:rPr lang="ru-RU" sz="2400" b="1" dirty="0"/>
              <a:t>центр Подольского района Московской области, расположенный на реке Пахра (приток Москвы-реки). Находится в 16 км от МКАД. В северной части граничит с Щербинкой, на юге — с Климовском.</a:t>
            </a:r>
          </a:p>
        </p:txBody>
      </p:sp>
      <p:pic>
        <p:nvPicPr>
          <p:cNvPr id="82950" name="Picture 6" descr="пахра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57818" y="4417351"/>
            <a:ext cx="3786182" cy="2440649"/>
          </a:xfrm>
        </p:spPr>
      </p:pic>
      <p:pic>
        <p:nvPicPr>
          <p:cNvPr id="82953" name="Picture 9" descr="Подольск (Московская область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62750" y="2214554"/>
            <a:ext cx="2381250" cy="2247900"/>
          </a:xfrm>
          <a:prstGeom prst="rect">
            <a:avLst/>
          </a:prstGeom>
          <a:noFill/>
        </p:spPr>
      </p:pic>
      <p:pic>
        <p:nvPicPr>
          <p:cNvPr id="82955" name="Picture 11" descr="Подольск (Россия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2976" y="0"/>
            <a:ext cx="4101024" cy="221455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55776" y="0"/>
            <a:ext cx="4186238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ИСТОРИЯ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3376" y="476672"/>
            <a:ext cx="9036496" cy="4752528"/>
          </a:xfrm>
        </p:spPr>
        <p:txBody>
          <a:bodyPr>
            <a:normAutofit/>
          </a:bodyPr>
          <a:lstStyle/>
          <a:p>
            <a:r>
              <a:rPr lang="ru-RU" sz="2400" dirty="0"/>
              <a:t>Село Подол впервые упоминается в писцовой книге 1627 г. как вотчина московского Данилова монастыря. Название образовано термином подол "равнина, пойма, надпойменная терраса». </a:t>
            </a:r>
          </a:p>
          <a:p>
            <a:r>
              <a:rPr lang="ru-RU" sz="2400" dirty="0"/>
              <a:t>5 октября 1781 г. преобразован в уездный город Подол Московской губернии.</a:t>
            </a:r>
          </a:p>
          <a:p>
            <a:r>
              <a:rPr lang="ru-RU" sz="2400" dirty="0"/>
              <a:t>В 2004 году наделён статусом городского округа. В 2006 году город отпраздновал своё 225-летие.</a:t>
            </a:r>
          </a:p>
        </p:txBody>
      </p:sp>
      <p:pic>
        <p:nvPicPr>
          <p:cNvPr id="84999" name="Picture 7" descr="Указ_Екатерины_II_Об_учреждения_Московской_губернии_178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588224" y="3573016"/>
            <a:ext cx="2292089" cy="3083427"/>
          </a:xfr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85720" y="285728"/>
            <a:ext cx="8424862" cy="1439863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0" dirty="0">
                <a:solidFill>
                  <a:schemeClr val="tx1"/>
                </a:solidFill>
              </a:rPr>
              <a:t>В сентябре 1812 года город недолгое время был занят французскими войсками, которые нанесли ему ощутимый ущерб. В память об этих событиях в городе был возведён Троицкий собор.</a:t>
            </a:r>
            <a:r>
              <a:rPr lang="ru-RU" sz="4000" dirty="0"/>
              <a:t> 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14678" y="4651338"/>
            <a:ext cx="5929322" cy="22066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	</a:t>
            </a:r>
            <a:r>
              <a:rPr lang="ru-RU" sz="2800" dirty="0"/>
              <a:t>Подольские курсанты вместе с частями 43-й армии сдержали натиск </a:t>
            </a:r>
            <a:r>
              <a:rPr lang="ru-RU" sz="2000" dirty="0"/>
              <a:t>немецких</a:t>
            </a:r>
            <a:r>
              <a:rPr lang="ru-RU" sz="2800" dirty="0"/>
              <a:t> войск и помогли выиграть время для подтягивания резервов к Москве во время ВОВ.</a:t>
            </a:r>
          </a:p>
        </p:txBody>
      </p:sp>
      <p:pic>
        <p:nvPicPr>
          <p:cNvPr id="87047" name="Picture 7" descr="троицкий собо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571612"/>
            <a:ext cx="4038600" cy="2913063"/>
          </a:xfrm>
        </p:spPr>
      </p:pic>
      <p:pic>
        <p:nvPicPr>
          <p:cNvPr id="87049" name="Picture 9" descr="http://upload.wikimedia.org/wikipedia/ru/thumb/6/69/PODOLSK-3.JPG/220px-PODOLSK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143380"/>
            <a:ext cx="3429008" cy="25717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НАСЕЛЕНИЕ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8207375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Численность </a:t>
            </a:r>
            <a:r>
              <a:rPr lang="ru-RU" sz="2400" dirty="0" smtClean="0"/>
              <a:t>– 188 600 </a:t>
            </a:r>
            <a:r>
              <a:rPr lang="ru-RU" sz="2400" dirty="0"/>
              <a:t>человек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В </a:t>
            </a:r>
            <a:r>
              <a:rPr lang="ru-RU" sz="2400" dirty="0" smtClean="0"/>
              <a:t>2011 </a:t>
            </a:r>
            <a:r>
              <a:rPr lang="ru-RU" sz="2400" dirty="0"/>
              <a:t>г. родилось </a:t>
            </a:r>
            <a:r>
              <a:rPr lang="ru-RU" sz="2400" dirty="0" smtClean="0"/>
              <a:t>2752 </a:t>
            </a:r>
            <a:r>
              <a:rPr lang="ru-RU" sz="2400" dirty="0"/>
              <a:t>детей: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     </a:t>
            </a:r>
            <a:r>
              <a:rPr lang="ru-RU" sz="2400" dirty="0" smtClean="0"/>
              <a:t>1411-мальчиков</a:t>
            </a:r>
            <a:endParaRPr lang="ru-RU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     </a:t>
            </a:r>
            <a:r>
              <a:rPr lang="ru-RU" sz="2400" dirty="0" smtClean="0"/>
              <a:t>1341-девочек 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/>
              <a:t>В экономике города занято около </a:t>
            </a:r>
            <a:r>
              <a:rPr lang="ru-RU" sz="2400" dirty="0" smtClean="0"/>
              <a:t>90 </a:t>
            </a:r>
            <a:r>
              <a:rPr lang="ru-RU" sz="2400" dirty="0"/>
              <a:t>тыс. человек.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Средняя продолжительность жизни в </a:t>
            </a:r>
            <a:r>
              <a:rPr lang="ru-RU" sz="2400" dirty="0" smtClean="0"/>
              <a:t>2011 </a:t>
            </a:r>
            <a:r>
              <a:rPr lang="ru-RU" sz="2400" dirty="0"/>
              <a:t>г. </a:t>
            </a:r>
            <a:r>
              <a:rPr lang="ru-RU" sz="2400" dirty="0" smtClean="0"/>
              <a:t>68 </a:t>
            </a:r>
            <a:r>
              <a:rPr lang="ru-RU" sz="2400" dirty="0"/>
              <a:t>лет: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		у женщин — </a:t>
            </a:r>
            <a:r>
              <a:rPr lang="ru-RU" sz="2400" dirty="0" smtClean="0"/>
              <a:t>74</a:t>
            </a:r>
            <a:endParaRPr lang="ru-RU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		у мужчин — </a:t>
            </a:r>
            <a:r>
              <a:rPr lang="ru-RU" sz="2400" dirty="0" smtClean="0"/>
              <a:t>63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/>
              <a:t>Показатель смертности по сравнению с </a:t>
            </a:r>
            <a:r>
              <a:rPr lang="ru-RU" sz="2400" dirty="0" smtClean="0"/>
              <a:t>2006 </a:t>
            </a:r>
            <a:r>
              <a:rPr lang="ru-RU" sz="2400" dirty="0"/>
              <a:t>годом снизился на </a:t>
            </a:r>
            <a:r>
              <a:rPr lang="ru-RU" sz="2400" dirty="0" smtClean="0"/>
              <a:t>17 </a:t>
            </a:r>
            <a:r>
              <a:rPr lang="ru-RU" sz="2400" dirty="0"/>
              <a:t>%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Религии: православие, ислам.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ППРОМЫШЛЕННОСТЬ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6588" y="1268413"/>
            <a:ext cx="8507412" cy="1728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Это динамично развивающийся город Подмосковья, входящий в пятерку наиболее крупных экономически развитых регионов МО;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Это город высокотехнологичной науки, центр атомных исследований и атомного машиностроения.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graphicFrame>
        <p:nvGraphicFramePr>
          <p:cNvPr id="90120" name="Object 8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600200"/>
          <a:ext cx="4213225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5" name="Диаграмма" r:id="rId4" imgW="4219457" imgH="4714943" progId="MSGraph.Chart.8">
                  <p:embed followColorScheme="full"/>
                </p:oleObj>
              </mc:Choice>
              <mc:Fallback>
                <p:oleObj name="Диаграмма" r:id="rId4" imgW="4219457" imgH="4714943" progId="MSGraph.Chart.8">
                  <p:embed followColorScheme="full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4213225" cy="470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395536" y="3717032"/>
            <a:ext cx="8929439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Здесь находятся научно-производственные предприятия по разработке реакторных установок, производству оборудования для АЭС, оснастки для электронной промышленности, по научно-техническому проектированию оборудования и установок для газовой, нефтяной отраслей, имеющие всероссийское значение.</a:t>
            </a:r>
          </a:p>
          <a:p>
            <a:pPr>
              <a:spcBef>
                <a:spcPct val="50000"/>
              </a:spcBef>
            </a:pPr>
            <a:endParaRPr lang="ru-RU" sz="2400" dirty="0"/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620713"/>
            <a:ext cx="8229600" cy="2185987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ОАО "Машиностроительный завод «</a:t>
            </a:r>
            <a:r>
              <a:rPr lang="ru-RU" sz="2800" dirty="0" err="1"/>
              <a:t>ЗиО-Подольск</a:t>
            </a:r>
            <a:r>
              <a:rPr lang="ru-RU" sz="2800" dirty="0"/>
              <a:t>» - производство оборудования для атомной, тепловой энергетики, для предприятий нефтехимической и газовой промышленности.</a:t>
            </a:r>
          </a:p>
        </p:txBody>
      </p:sp>
      <p:pic>
        <p:nvPicPr>
          <p:cNvPr id="105478" name="Picture 6" descr="зи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2565400"/>
            <a:ext cx="6985000" cy="3856038"/>
          </a:xfr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981075"/>
            <a:ext cx="8229600" cy="2185988"/>
          </a:xfrm>
        </p:spPr>
        <p:txBody>
          <a:bodyPr/>
          <a:lstStyle/>
          <a:p>
            <a:r>
              <a:rPr lang="ru-RU" sz="2800"/>
              <a:t>ТД «Зигзаг», в прошлом — «Зингер» — предприятие, которому город обязан своим экономическим ростом в начале XX века. Производство швейных машин.</a:t>
            </a:r>
          </a:p>
        </p:txBody>
      </p:sp>
      <p:pic>
        <p:nvPicPr>
          <p:cNvPr id="109575" name="Picture 7" descr="зигзаг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3357563"/>
            <a:ext cx="8820150" cy="2376487"/>
          </a:xfr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81075"/>
            <a:ext cx="8229600" cy="2185988"/>
          </a:xfrm>
        </p:spPr>
        <p:txBody>
          <a:bodyPr/>
          <a:lstStyle/>
          <a:p>
            <a:r>
              <a:rPr lang="ru-RU" sz="2800"/>
              <a:t>В городе также действуют предприятия по производству аккумуляторов - ЗАО «Подольский аккумуляторный завод».</a:t>
            </a:r>
          </a:p>
        </p:txBody>
      </p:sp>
      <p:pic>
        <p:nvPicPr>
          <p:cNvPr id="111622" name="Picture 6" descr="banner_paz_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3500438"/>
            <a:ext cx="8424863" cy="2682875"/>
          </a:xfr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8|0.9|0.8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1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1.4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.2|0.9|2.9|1.2|1.3|1.2|1.1|1.1|2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3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808</TotalTime>
  <Words>361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Garamond</vt:lpstr>
      <vt:lpstr>Georgia</vt:lpstr>
      <vt:lpstr>Wingdings</vt:lpstr>
      <vt:lpstr>Wingdings 2</vt:lpstr>
      <vt:lpstr>Wingdings 3</vt:lpstr>
      <vt:lpstr>Апекс</vt:lpstr>
      <vt:lpstr>Диаграмма</vt:lpstr>
      <vt:lpstr>Подольск</vt:lpstr>
      <vt:lpstr>РАСПОЛОЖЕНИЕ</vt:lpstr>
      <vt:lpstr>ИСТОРИЯ</vt:lpstr>
      <vt:lpstr>В сентябре 1812 года город недолгое время был занят французскими войсками, которые нанесли ему ощутимый ущерб. В память об этих событиях в городе был возведён Троицкий собор. </vt:lpstr>
      <vt:lpstr>НАСЕЛЕНИЕ</vt:lpstr>
      <vt:lpstr>ППРОМЫШЛЕННОСТЬ</vt:lpstr>
      <vt:lpstr>Презентация PowerPoint</vt:lpstr>
      <vt:lpstr>Презентация PowerPoint</vt:lpstr>
      <vt:lpstr>Презентация PowerPoint</vt:lpstr>
      <vt:lpstr>ТРАНСПОРТ</vt:lpstr>
      <vt:lpstr>Презентация PowerPoint</vt:lpstr>
      <vt:lpstr>Презентация PowerPoint</vt:lpstr>
      <vt:lpstr>КУЛЬТУРА</vt:lpstr>
      <vt:lpstr>Презентация PowerPoint</vt:lpstr>
      <vt:lpstr>Презентация PowerPoint</vt:lpstr>
    </vt:vector>
  </TitlesOfParts>
  <Company>NhT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ПОДОЛЬСК</dc:title>
  <dc:creator>Дети</dc:creator>
  <cp:lastModifiedBy>Лилия Рассадникова</cp:lastModifiedBy>
  <cp:revision>15</cp:revision>
  <dcterms:created xsi:type="dcterms:W3CDTF">2009-11-29T16:06:03Z</dcterms:created>
  <dcterms:modified xsi:type="dcterms:W3CDTF">2014-09-21T12:07:45Z</dcterms:modified>
</cp:coreProperties>
</file>