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4BED7A-962A-4200-9587-F5B9CCAEFB5D}" type="datetime1">
              <a:rPr lang="ru-RU"/>
              <a:pPr>
                <a:defRPr/>
              </a:pPr>
              <a:t>19.01.2015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A6038-B66C-4C20-AFF3-A657BCE170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31C4D-C42B-490D-B389-5842D03F5AEE}" type="datetime1">
              <a:rPr lang="ru-RU"/>
              <a:pPr>
                <a:defRPr/>
              </a:pPr>
              <a:t>19.01.2015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E057B-B179-455E-8A60-79A5362F03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4993B-3DF9-4EA0-8519-883D035FF8B7}" type="datetime1">
              <a:rPr lang="ru-RU"/>
              <a:pPr>
                <a:defRPr/>
              </a:pPr>
              <a:t>19.01.2015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2D2B8-6FC1-44A3-A850-58C19D6B97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60706-11F1-43C7-9F3A-9F9658E1A85A}" type="datetime1">
              <a:rPr lang="ru-RU"/>
              <a:pPr>
                <a:defRPr/>
              </a:pPr>
              <a:t>19.01.2015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E6F89-90C5-4B10-82CC-6B4EDF3003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D848C-BE68-40B8-8E17-10F758B7F1B1}" type="datetime1">
              <a:rPr lang="ru-RU"/>
              <a:pPr>
                <a:defRPr/>
              </a:pPr>
              <a:t>19.01.2015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E0856-CA1F-4AF7-B041-3650E11DD5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B00B1-0333-4F01-BB6B-29B5CB3E4A99}" type="datetime1">
              <a:rPr lang="ru-RU"/>
              <a:pPr>
                <a:defRPr/>
              </a:pPr>
              <a:t>19.01.2015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1EB2B-26CE-4C70-AE49-E10230CCC7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44FEF-9073-4143-85D1-58A653352E6A}" type="datetime1">
              <a:rPr lang="ru-RU"/>
              <a:pPr>
                <a:defRPr/>
              </a:pPr>
              <a:t>19.01.2015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5AEF7-BE47-4F5F-A93F-A6170BC826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04C48-08F1-4648-9039-46019BCB05D1}" type="datetime1">
              <a:rPr lang="ru-RU"/>
              <a:pPr>
                <a:defRPr/>
              </a:pPr>
              <a:t>19.01.2015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B8DB1-B4BA-4D9B-8157-E930504A77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F7068-3DE5-4819-9789-F75D4592BCE2}" type="datetime1">
              <a:rPr lang="ru-RU"/>
              <a:pPr>
                <a:defRPr/>
              </a:pPr>
              <a:t>19.01.2015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35173-CD37-430C-99EB-AD13CB7EA8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0A139-366B-439B-8579-2780B8BC8C19}" type="datetime1">
              <a:rPr lang="ru-RU"/>
              <a:pPr>
                <a:defRPr/>
              </a:pPr>
              <a:t>19.01.2015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917EB-4B5E-4EC1-B6FE-A2EC6147BC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25372-D6C8-4827-B97A-5EF887480261}" type="datetime1">
              <a:rPr lang="ru-RU"/>
              <a:pPr>
                <a:defRPr/>
              </a:pPr>
              <a:t>19.01.2015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95C3B-4600-449C-A6B4-9F24F601F1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fld id="{C0614A96-0439-4E27-928C-897B9AE65ABA}" type="datetime1">
              <a:rPr lang="ru-RU"/>
              <a:pPr>
                <a:defRPr/>
              </a:pPr>
              <a:t>19.01.2015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6CFC10B-AFDE-4283-A589-69B6601596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Энциклопедия одного слова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ПОГОДА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Автор: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Гайдукова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Дарья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ученица 2-А класса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МОУ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сош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№3 г. Красный Кут Саратовской области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Руководитель: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Воронина Татьяна Васильевна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43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Почему так легче запомнить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прирОды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нет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плохОй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погОды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Всякая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погОда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 благодать.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560706-11F1-43C7-9F3A-9F9658E1A85A}" type="datetime1">
              <a:rPr lang="ru-RU" smtClean="0"/>
              <a:pPr>
                <a:defRPr/>
              </a:pPr>
              <a:t>19.01.2015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7389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Погода-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Состояние природы в определённом месте в определённое время: температура воздуха, осадки, облачность, ветер.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560706-11F1-43C7-9F3A-9F9658E1A85A}" type="datetime1">
              <a:rPr lang="ru-RU" smtClean="0"/>
              <a:pPr>
                <a:defRPr/>
              </a:pPr>
              <a:t>19.01.2015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542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истокам слова.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Слово образовалось с помощью приставки ПО от ГОД – « подходящее, благоприятное время, праздник». Первоначально словом ПОГОДА называли только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бблагоприятное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состояние природы, а словом НЕПОГОДА – ненастье.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560706-11F1-43C7-9F3A-9F9658E1A85A}" type="datetime1">
              <a:rPr lang="ru-RU" smtClean="0"/>
              <a:pPr>
                <a:defRPr/>
              </a:pPr>
              <a:t>19.01.2015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039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Народные приметы.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1.В осеннее ненастье семь погод на дворе: сеет, веет, крутит, свистит и рвёт, льёт и снег метёт.</a:t>
            </a:r>
          </a:p>
          <a:p>
            <a:pPr marL="0" indent="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2.Пушистый иней к хорошей погоде.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560706-11F1-43C7-9F3A-9F9658E1A85A}" type="datetime1">
              <a:rPr lang="ru-RU" smtClean="0"/>
              <a:pPr>
                <a:defRPr/>
              </a:pPr>
              <a:t>19.01.2015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581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означают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эти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выражения</a:t>
            </a:r>
            <a:r>
              <a:rPr lang="ru-RU" dirty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Ждать у моря погоды – </a:t>
            </a:r>
          </a:p>
          <a:p>
            <a:pPr marL="0" indent="0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адеяться на что – то, не предпринимая никаких усилий, быть пассивным.</a:t>
            </a:r>
          </a:p>
          <a:p>
            <a:pPr marL="0" indent="0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2.Делать погоду – определять ход событий, оказывать решающее влияние на что – либо.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560706-11F1-43C7-9F3A-9F9658E1A85A}" type="datetime1">
              <a:rPr lang="ru-RU" smtClean="0"/>
              <a:pPr>
                <a:defRPr/>
              </a:pPr>
              <a:t>19.01.2015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921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Вставь пропущенные буквы, обозначь орфограмму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1. Цыплята прячутся – к сырой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п_годе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0" indent="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2Кольцо вокруг солнца – к ненастной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п_годе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0" indent="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3.Ранняя роса летом – к хорошей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п_годе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560706-11F1-43C7-9F3A-9F9658E1A85A}" type="datetime1">
              <a:rPr lang="ru-RU" smtClean="0"/>
              <a:pPr>
                <a:defRPr/>
              </a:pPr>
              <a:t>19.01.2015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6599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Мастер - класс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Мастер - класс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Мастер - клас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астер - клас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астер - клас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астер - клас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астер - клас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астер - клас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астер - клас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астер - клас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астер - клас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астер - клас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астер - клас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астер - клас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24</TotalTime>
  <Words>207</Words>
  <Application>Microsoft Office PowerPoint</Application>
  <PresentationFormat>Экран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Тема1</vt:lpstr>
      <vt:lpstr>Энциклопедия одного слова ПОГОДА</vt:lpstr>
      <vt:lpstr>Почему так легче запомнить?</vt:lpstr>
      <vt:lpstr>Погода-</vt:lpstr>
      <vt:lpstr>К истокам слова.</vt:lpstr>
      <vt:lpstr>Народные приметы.</vt:lpstr>
      <vt:lpstr>Что означают эти выражения?</vt:lpstr>
      <vt:lpstr>Вставь пропущенные буквы, обозначь орфограмму.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Энциклопедия одного слова ПОГОДА</dc:title>
  <dc:creator>User</dc:creator>
  <cp:lastModifiedBy>User</cp:lastModifiedBy>
  <cp:revision>4</cp:revision>
  <dcterms:created xsi:type="dcterms:W3CDTF">2015-01-19T19:24:26Z</dcterms:created>
  <dcterms:modified xsi:type="dcterms:W3CDTF">2015-01-19T19:49:48Z</dcterms:modified>
</cp:coreProperties>
</file>