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14" autoAdjust="0"/>
  </p:normalViewPr>
  <p:slideViewPr>
    <p:cSldViewPr>
      <p:cViewPr varScale="1">
        <p:scale>
          <a:sx n="69" d="100"/>
          <a:sy n="69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23F07-8ADA-4199-AC19-D68F2B50AE4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E61096-AAE8-45A9-B2BD-CE3B4D523D7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r>
            <a:rPr lang="ru-RU" sz="1800" b="1" dirty="0" smtClean="0">
              <a:solidFill>
                <a:schemeClr val="tx1"/>
              </a:solidFill>
            </a:rPr>
            <a:t>Помоги мне подобрать синонимы!</a:t>
          </a: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</dgm:t>
    </dgm:pt>
    <dgm:pt modelId="{BFC43364-D6F6-4C7F-951E-9F3A94DE79DC}" type="parTrans" cxnId="{DEA64CAC-B961-49B5-B164-212638CD1D17}">
      <dgm:prSet/>
      <dgm:spPr/>
      <dgm:t>
        <a:bodyPr/>
        <a:lstStyle/>
        <a:p>
          <a:endParaRPr lang="ru-RU"/>
        </a:p>
      </dgm:t>
    </dgm:pt>
    <dgm:pt modelId="{1ABDABD7-FA55-4195-86F8-10CBC9878F92}" type="sibTrans" cxnId="{DEA64CAC-B961-49B5-B164-212638CD1D17}">
      <dgm:prSet/>
      <dgm:spPr/>
      <dgm:t>
        <a:bodyPr/>
        <a:lstStyle/>
        <a:p>
          <a:endParaRPr lang="ru-RU"/>
        </a:p>
      </dgm:t>
    </dgm:pt>
    <dgm:pt modelId="{26A16EEB-C756-4705-8A39-EA08A3A56AD6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Не пройти тебе через болото!!</a:t>
          </a:r>
        </a:p>
        <a:p>
          <a:pPr algn="ctr"/>
          <a:endParaRPr lang="ru-RU" sz="2000" b="1" dirty="0" smtClean="0">
            <a:solidFill>
              <a:schemeClr val="tx1"/>
            </a:solidFill>
          </a:endParaRPr>
        </a:p>
        <a:p>
          <a:pPr algn="ctr"/>
          <a:endParaRPr lang="ru-RU" sz="2000" b="1" dirty="0" smtClean="0">
            <a:solidFill>
              <a:schemeClr val="tx1"/>
            </a:solidFill>
          </a:endParaRPr>
        </a:p>
        <a:p>
          <a:pPr algn="ctr"/>
          <a:endParaRPr lang="ru-RU" sz="2000" b="1" dirty="0" smtClean="0">
            <a:solidFill>
              <a:schemeClr val="tx1"/>
            </a:solidFill>
          </a:endParaRPr>
        </a:p>
        <a:p>
          <a:pPr algn="ctr"/>
          <a:endParaRPr lang="ru-RU" sz="2000" b="1" dirty="0">
            <a:solidFill>
              <a:schemeClr val="tx1"/>
            </a:solidFill>
          </a:endParaRPr>
        </a:p>
      </dgm:t>
    </dgm:pt>
    <dgm:pt modelId="{08CD70C6-1AEC-4101-9EC9-5A45306E05DE}" type="parTrans" cxnId="{5200F11F-799E-4847-87E0-305B7055835D}">
      <dgm:prSet/>
      <dgm:spPr/>
      <dgm:t>
        <a:bodyPr/>
        <a:lstStyle/>
        <a:p>
          <a:endParaRPr lang="ru-RU"/>
        </a:p>
      </dgm:t>
    </dgm:pt>
    <dgm:pt modelId="{A7C309E1-F068-4220-ADF4-3D608BF7E564}" type="sibTrans" cxnId="{5200F11F-799E-4847-87E0-305B7055835D}">
      <dgm:prSet/>
      <dgm:spPr/>
      <dgm:t>
        <a:bodyPr/>
        <a:lstStyle/>
        <a:p>
          <a:endParaRPr lang="ru-RU"/>
        </a:p>
      </dgm:t>
    </dgm:pt>
    <dgm:pt modelId="{84CBDA34-D6B8-4E88-A329-3F2819742394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800" b="1" dirty="0" smtClean="0">
            <a:solidFill>
              <a:schemeClr val="tx1"/>
            </a:solidFill>
          </a:endParaRPr>
        </a:p>
        <a:p>
          <a:r>
            <a:rPr lang="ru-RU" sz="1800" b="1" dirty="0" smtClean="0">
              <a:solidFill>
                <a:schemeClr val="tx1"/>
              </a:solidFill>
            </a:rPr>
            <a:t>Помогу тебе, если справишься с заданием</a:t>
          </a:r>
          <a:r>
            <a:rPr lang="ru-RU" sz="2800" dirty="0" smtClean="0">
              <a:solidFill>
                <a:schemeClr val="tx1"/>
              </a:solidFill>
            </a:rPr>
            <a:t>!</a:t>
          </a:r>
          <a:endParaRPr lang="ru-RU" sz="2800" dirty="0">
            <a:solidFill>
              <a:schemeClr val="tx1"/>
            </a:solidFill>
          </a:endParaRPr>
        </a:p>
      </dgm:t>
    </dgm:pt>
    <dgm:pt modelId="{F77B058A-31D5-47C4-B22D-A38638AC65BB}" type="parTrans" cxnId="{B1B834AD-2FA0-4299-81AB-711024A815ED}">
      <dgm:prSet/>
      <dgm:spPr/>
      <dgm:t>
        <a:bodyPr/>
        <a:lstStyle/>
        <a:p>
          <a:endParaRPr lang="ru-RU"/>
        </a:p>
      </dgm:t>
    </dgm:pt>
    <dgm:pt modelId="{2B2D9277-A275-468B-A664-83C4A05F8ED2}" type="sibTrans" cxnId="{B1B834AD-2FA0-4299-81AB-711024A815ED}">
      <dgm:prSet/>
      <dgm:spPr/>
      <dgm:t>
        <a:bodyPr/>
        <a:lstStyle/>
        <a:p>
          <a:endParaRPr lang="ru-RU"/>
        </a:p>
      </dgm:t>
    </dgm:pt>
    <dgm:pt modelId="{4193A1D6-FFFB-445D-BB4C-1FE2D9AC0AE4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Пропущу, если подберешь синонимы!</a:t>
          </a:r>
          <a:endParaRPr lang="ru-RU" sz="1800" dirty="0"/>
        </a:p>
      </dgm:t>
    </dgm:pt>
    <dgm:pt modelId="{12AEE774-F3DC-4D6D-9A9C-11FF3ABCE9C8}" type="parTrans" cxnId="{483672AD-6280-4D99-B52A-17EF2D35D5F7}">
      <dgm:prSet/>
      <dgm:spPr/>
      <dgm:t>
        <a:bodyPr/>
        <a:lstStyle/>
        <a:p>
          <a:endParaRPr lang="ru-RU"/>
        </a:p>
      </dgm:t>
    </dgm:pt>
    <dgm:pt modelId="{11ED3683-51F4-48B6-933B-83315A407E79}" type="sibTrans" cxnId="{483672AD-6280-4D99-B52A-17EF2D35D5F7}">
      <dgm:prSet/>
      <dgm:spPr/>
      <dgm:t>
        <a:bodyPr/>
        <a:lstStyle/>
        <a:p>
          <a:endParaRPr lang="ru-RU"/>
        </a:p>
      </dgm:t>
    </dgm:pt>
    <dgm:pt modelId="{629D49F6-A156-471B-87D4-F42CA9EFB6F9}">
      <dgm:prSet phldrT="[Текст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sz="2800" dirty="0" smtClean="0"/>
        </a:p>
        <a:p>
          <a:endParaRPr lang="ru-RU" sz="2800" dirty="0" smtClean="0"/>
        </a:p>
        <a:p>
          <a:endParaRPr lang="ru-RU" sz="2800" dirty="0" smtClean="0"/>
        </a:p>
        <a:p>
          <a:r>
            <a:rPr lang="ru-RU" sz="2800" dirty="0" smtClean="0"/>
            <a:t>Я тебя съем!</a:t>
          </a:r>
          <a:endParaRPr lang="ru-RU" sz="2800" dirty="0"/>
        </a:p>
      </dgm:t>
    </dgm:pt>
    <dgm:pt modelId="{1505779C-8B31-42F8-B599-1AD89BBA00C0}" type="parTrans" cxnId="{0B80EDA0-4AB8-4D1E-8A4C-33235EAF7C39}">
      <dgm:prSet/>
      <dgm:spPr/>
      <dgm:t>
        <a:bodyPr/>
        <a:lstStyle/>
        <a:p>
          <a:endParaRPr lang="ru-RU"/>
        </a:p>
      </dgm:t>
    </dgm:pt>
    <dgm:pt modelId="{84D09A3F-82A3-4CC0-BDCF-4E2894508AF9}" type="sibTrans" cxnId="{0B80EDA0-4AB8-4D1E-8A4C-33235EAF7C39}">
      <dgm:prSet/>
      <dgm:spPr/>
      <dgm:t>
        <a:bodyPr/>
        <a:lstStyle/>
        <a:p>
          <a:endParaRPr lang="ru-RU"/>
        </a:p>
      </dgm:t>
    </dgm:pt>
    <dgm:pt modelId="{28A7D317-6877-4C97-A1CF-BC14894921C8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DFEDDE1-62A1-4B17-96F2-65E7DFFA51C6}" type="parTrans" cxnId="{5C633524-B972-40E7-911F-9B45354A4707}">
      <dgm:prSet/>
      <dgm:spPr/>
      <dgm:t>
        <a:bodyPr/>
        <a:lstStyle/>
        <a:p>
          <a:endParaRPr lang="ru-RU"/>
        </a:p>
      </dgm:t>
    </dgm:pt>
    <dgm:pt modelId="{0879AF53-C1D6-4D29-BCDF-E0C08F402A85}" type="sibTrans" cxnId="{5C633524-B972-40E7-911F-9B45354A4707}">
      <dgm:prSet/>
      <dgm:spPr/>
      <dgm:t>
        <a:bodyPr/>
        <a:lstStyle/>
        <a:p>
          <a:endParaRPr lang="ru-RU"/>
        </a:p>
      </dgm:t>
    </dgm:pt>
    <dgm:pt modelId="{85772526-F61A-424B-AAA4-787391B62182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l"/>
          <a:endParaRPr lang="ru-RU" sz="1800" b="1" dirty="0" smtClean="0">
            <a:solidFill>
              <a:schemeClr val="tx1"/>
            </a:solidFill>
          </a:endParaRPr>
        </a:p>
        <a:p>
          <a:pPr algn="l"/>
          <a:r>
            <a:rPr lang="ru-RU" sz="1800" b="1" dirty="0" smtClean="0">
              <a:solidFill>
                <a:schemeClr val="tx1"/>
              </a:solidFill>
            </a:rPr>
            <a:t>Помогите!</a:t>
          </a: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endParaRPr lang="ru-RU" sz="1800" b="1" dirty="0">
            <a:solidFill>
              <a:schemeClr val="tx1"/>
            </a:solidFill>
          </a:endParaRPr>
        </a:p>
      </dgm:t>
    </dgm:pt>
    <dgm:pt modelId="{01153084-83C8-4F66-99F1-EBF317748487}" type="parTrans" cxnId="{5BE0284D-1DE2-46DD-919F-AA7759B794A5}">
      <dgm:prSet/>
      <dgm:spPr/>
      <dgm:t>
        <a:bodyPr/>
        <a:lstStyle/>
        <a:p>
          <a:endParaRPr lang="ru-RU"/>
        </a:p>
      </dgm:t>
    </dgm:pt>
    <dgm:pt modelId="{3A98962F-8837-4702-9F2F-9FA96F0A2DA4}" type="sibTrans" cxnId="{5BE0284D-1DE2-46DD-919F-AA7759B794A5}">
      <dgm:prSet/>
      <dgm:spPr/>
      <dgm:t>
        <a:bodyPr/>
        <a:lstStyle/>
        <a:p>
          <a:endParaRPr lang="ru-RU"/>
        </a:p>
      </dgm:t>
    </dgm:pt>
    <dgm:pt modelId="{639FE87F-B156-4988-839E-AA06CB0C6AAC}" type="pres">
      <dgm:prSet presAssocID="{9FC23F07-8ADA-4199-AC19-D68F2B50AE4A}" presName="cycle" presStyleCnt="0">
        <dgm:presLayoutVars>
          <dgm:dir/>
          <dgm:resizeHandles val="exact"/>
        </dgm:presLayoutVars>
      </dgm:prSet>
      <dgm:spPr/>
    </dgm:pt>
    <dgm:pt modelId="{11B4332B-FAF3-44DD-AF85-874D6F96E0C5}" type="pres">
      <dgm:prSet presAssocID="{B3E61096-AAE8-45A9-B2BD-CE3B4D523D70}" presName="node" presStyleLbl="node1" presStyleIdx="0" presStyleCnt="7" custScaleX="167026" custScaleY="284793" custRadScaleRad="66624" custRadScaleInc="-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1591-02CC-4831-90A3-041DBC7F393B}" type="pres">
      <dgm:prSet presAssocID="{B3E61096-AAE8-45A9-B2BD-CE3B4D523D70}" presName="spNode" presStyleCnt="0"/>
      <dgm:spPr/>
    </dgm:pt>
    <dgm:pt modelId="{C89EF80F-5A0E-49C8-B1B7-2E2D00B26FD0}" type="pres">
      <dgm:prSet presAssocID="{1ABDABD7-FA55-4195-86F8-10CBC9878F92}" presName="sibTrans" presStyleLbl="sibTrans1D1" presStyleIdx="0" presStyleCnt="7"/>
      <dgm:spPr/>
    </dgm:pt>
    <dgm:pt modelId="{095585C5-3F57-4F8E-BBD1-BFAC0BEB9C90}" type="pres">
      <dgm:prSet presAssocID="{26A16EEB-C756-4705-8A39-EA08A3A56AD6}" presName="node" presStyleLbl="node1" presStyleIdx="1" presStyleCnt="7" custScaleX="218319" custScaleY="253777" custRadScaleRad="115439" custRadScaleInc="46924">
        <dgm:presLayoutVars>
          <dgm:bulletEnabled val="1"/>
        </dgm:presLayoutVars>
      </dgm:prSet>
      <dgm:spPr/>
    </dgm:pt>
    <dgm:pt modelId="{0BD43820-DA3D-4455-ACD7-7C2392196856}" type="pres">
      <dgm:prSet presAssocID="{26A16EEB-C756-4705-8A39-EA08A3A56AD6}" presName="spNode" presStyleCnt="0"/>
      <dgm:spPr/>
    </dgm:pt>
    <dgm:pt modelId="{BF3F7C4D-4C6F-4920-A5D1-344E99873669}" type="pres">
      <dgm:prSet presAssocID="{A7C309E1-F068-4220-ADF4-3D608BF7E564}" presName="sibTrans" presStyleLbl="sibTrans1D1" presStyleIdx="1" presStyleCnt="7"/>
      <dgm:spPr/>
    </dgm:pt>
    <dgm:pt modelId="{F8084393-FBC7-47E1-A821-9CCBDA86F41C}" type="pres">
      <dgm:prSet presAssocID="{28A7D317-6877-4C97-A1CF-BC14894921C8}" presName="node" presStyleLbl="node1" presStyleIdx="2" presStyleCnt="7" custScaleX="203130" custScaleY="306371" custRadScaleRad="99877" custRadScaleInc="2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E1E6F-BC24-4D93-BEEE-5C8CB0C1C5A0}" type="pres">
      <dgm:prSet presAssocID="{28A7D317-6877-4C97-A1CF-BC14894921C8}" presName="spNode" presStyleCnt="0"/>
      <dgm:spPr/>
    </dgm:pt>
    <dgm:pt modelId="{AFB5797E-A609-467F-9B83-90019D93C95F}" type="pres">
      <dgm:prSet presAssocID="{0879AF53-C1D6-4D29-BCDF-E0C08F402A85}" presName="sibTrans" presStyleLbl="sibTrans1D1" presStyleIdx="2" presStyleCnt="7"/>
      <dgm:spPr/>
    </dgm:pt>
    <dgm:pt modelId="{28F51CDB-24DF-4010-8FF8-1DC91EFF86DA}" type="pres">
      <dgm:prSet presAssocID="{85772526-F61A-424B-AAA4-787391B62182}" presName="node" presStyleLbl="node1" presStyleIdx="3" presStyleCnt="7" custScaleX="151390" custScaleY="298577" custRadScaleRad="79751" custRadScaleInc="42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D6208-7929-4FDB-8F65-4D5EB10699F9}" type="pres">
      <dgm:prSet presAssocID="{85772526-F61A-424B-AAA4-787391B62182}" presName="spNode" presStyleCnt="0"/>
      <dgm:spPr/>
    </dgm:pt>
    <dgm:pt modelId="{436A61B8-0C26-4E78-83D9-F3787BFAC056}" type="pres">
      <dgm:prSet presAssocID="{3A98962F-8837-4702-9F2F-9FA96F0A2DA4}" presName="sibTrans" presStyleLbl="sibTrans1D1" presStyleIdx="3" presStyleCnt="7"/>
      <dgm:spPr/>
    </dgm:pt>
    <dgm:pt modelId="{0B166481-F29E-4CFD-99B4-3B18AA5E595E}" type="pres">
      <dgm:prSet presAssocID="{84CBDA34-D6B8-4E88-A329-3F2819742394}" presName="node" presStyleLbl="node1" presStyleIdx="4" presStyleCnt="7" custScaleX="223230" custScaleY="188721" custRadScaleRad="103469" custRadScaleInc="69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EE93C-D4D0-4410-B1D7-6C9A370FB15B}" type="pres">
      <dgm:prSet presAssocID="{84CBDA34-D6B8-4E88-A329-3F2819742394}" presName="spNode" presStyleCnt="0"/>
      <dgm:spPr/>
    </dgm:pt>
    <dgm:pt modelId="{E54CBAA7-0D63-4103-B1C5-F846DDC3DB73}" type="pres">
      <dgm:prSet presAssocID="{2B2D9277-A275-468B-A664-83C4A05F8ED2}" presName="sibTrans" presStyleLbl="sibTrans1D1" presStyleIdx="4" presStyleCnt="7"/>
      <dgm:spPr/>
    </dgm:pt>
    <dgm:pt modelId="{E7236252-165B-4E04-B27E-DCB96722349A}" type="pres">
      <dgm:prSet presAssocID="{4193A1D6-FFFB-445D-BB4C-1FE2D9AC0AE4}" presName="node" presStyleLbl="node1" presStyleIdx="5" presStyleCnt="7" custScaleX="214901" custScaleY="207109" custRadScaleRad="106669" custRadScaleInc="1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44A85-4052-4A4D-9C68-A0A51D630E4A}" type="pres">
      <dgm:prSet presAssocID="{4193A1D6-FFFB-445D-BB4C-1FE2D9AC0AE4}" presName="spNode" presStyleCnt="0"/>
      <dgm:spPr/>
    </dgm:pt>
    <dgm:pt modelId="{D7AD2FCC-9BCC-407A-A5A4-4D2881BED398}" type="pres">
      <dgm:prSet presAssocID="{11ED3683-51F4-48B6-933B-83315A407E79}" presName="sibTrans" presStyleLbl="sibTrans1D1" presStyleIdx="5" presStyleCnt="7"/>
      <dgm:spPr/>
    </dgm:pt>
    <dgm:pt modelId="{437011BF-76D7-477B-8133-442DA3379D37}" type="pres">
      <dgm:prSet presAssocID="{629D49F6-A156-471B-87D4-F42CA9EFB6F9}" presName="node" presStyleLbl="node1" presStyleIdx="6" presStyleCnt="7" custScaleX="199771" custScaleY="233465" custRadScaleRad="115145" custRadScaleInc="-33756">
        <dgm:presLayoutVars>
          <dgm:bulletEnabled val="1"/>
        </dgm:presLayoutVars>
      </dgm:prSet>
      <dgm:spPr/>
    </dgm:pt>
    <dgm:pt modelId="{F2CE6C3E-1904-44F5-B5E9-D87E930C8041}" type="pres">
      <dgm:prSet presAssocID="{629D49F6-A156-471B-87D4-F42CA9EFB6F9}" presName="spNode" presStyleCnt="0"/>
      <dgm:spPr/>
    </dgm:pt>
    <dgm:pt modelId="{E7008C75-903D-4D22-8532-8540B0143EAE}" type="pres">
      <dgm:prSet presAssocID="{84D09A3F-82A3-4CC0-BDCF-4E2894508AF9}" presName="sibTrans" presStyleLbl="sibTrans1D1" presStyleIdx="6" presStyleCnt="7"/>
      <dgm:spPr/>
    </dgm:pt>
  </dgm:ptLst>
  <dgm:cxnLst>
    <dgm:cxn modelId="{69988D64-216F-4856-A705-152CAD2FDA40}" type="presOf" srcId="{84CBDA34-D6B8-4E88-A329-3F2819742394}" destId="{0B166481-F29E-4CFD-99B4-3B18AA5E595E}" srcOrd="0" destOrd="0" presId="urn:microsoft.com/office/officeart/2005/8/layout/cycle5"/>
    <dgm:cxn modelId="{B1B834AD-2FA0-4299-81AB-711024A815ED}" srcId="{9FC23F07-8ADA-4199-AC19-D68F2B50AE4A}" destId="{84CBDA34-D6B8-4E88-A329-3F2819742394}" srcOrd="4" destOrd="0" parTransId="{F77B058A-31D5-47C4-B22D-A38638AC65BB}" sibTransId="{2B2D9277-A275-468B-A664-83C4A05F8ED2}"/>
    <dgm:cxn modelId="{483672AD-6280-4D99-B52A-17EF2D35D5F7}" srcId="{9FC23F07-8ADA-4199-AC19-D68F2B50AE4A}" destId="{4193A1D6-FFFB-445D-BB4C-1FE2D9AC0AE4}" srcOrd="5" destOrd="0" parTransId="{12AEE774-F3DC-4D6D-9A9C-11FF3ABCE9C8}" sibTransId="{11ED3683-51F4-48B6-933B-83315A407E79}"/>
    <dgm:cxn modelId="{0B80EDA0-4AB8-4D1E-8A4C-33235EAF7C39}" srcId="{9FC23F07-8ADA-4199-AC19-D68F2B50AE4A}" destId="{629D49F6-A156-471B-87D4-F42CA9EFB6F9}" srcOrd="6" destOrd="0" parTransId="{1505779C-8B31-42F8-B599-1AD89BBA00C0}" sibTransId="{84D09A3F-82A3-4CC0-BDCF-4E2894508AF9}"/>
    <dgm:cxn modelId="{F2356953-81D4-4EF5-B8C7-F12CFCCEC40B}" type="presOf" srcId="{9FC23F07-8ADA-4199-AC19-D68F2B50AE4A}" destId="{639FE87F-B156-4988-839E-AA06CB0C6AAC}" srcOrd="0" destOrd="0" presId="urn:microsoft.com/office/officeart/2005/8/layout/cycle5"/>
    <dgm:cxn modelId="{94F124C2-1EA1-466F-AAEF-A4AD6A3C0CAF}" type="presOf" srcId="{2B2D9277-A275-468B-A664-83C4A05F8ED2}" destId="{E54CBAA7-0D63-4103-B1C5-F846DDC3DB73}" srcOrd="0" destOrd="0" presId="urn:microsoft.com/office/officeart/2005/8/layout/cycle5"/>
    <dgm:cxn modelId="{EF64238F-E8E8-4BC3-9306-40F6D2C15BB9}" type="presOf" srcId="{4193A1D6-FFFB-445D-BB4C-1FE2D9AC0AE4}" destId="{E7236252-165B-4E04-B27E-DCB96722349A}" srcOrd="0" destOrd="0" presId="urn:microsoft.com/office/officeart/2005/8/layout/cycle5"/>
    <dgm:cxn modelId="{75EEA214-6206-4B57-B49D-5462D64EB010}" type="presOf" srcId="{629D49F6-A156-471B-87D4-F42CA9EFB6F9}" destId="{437011BF-76D7-477B-8133-442DA3379D37}" srcOrd="0" destOrd="0" presId="urn:microsoft.com/office/officeart/2005/8/layout/cycle5"/>
    <dgm:cxn modelId="{5BE0284D-1DE2-46DD-919F-AA7759B794A5}" srcId="{9FC23F07-8ADA-4199-AC19-D68F2B50AE4A}" destId="{85772526-F61A-424B-AAA4-787391B62182}" srcOrd="3" destOrd="0" parTransId="{01153084-83C8-4F66-99F1-EBF317748487}" sibTransId="{3A98962F-8837-4702-9F2F-9FA96F0A2DA4}"/>
    <dgm:cxn modelId="{9DDD0779-0DB9-417E-AD7F-0B3F49B3B874}" type="presOf" srcId="{0879AF53-C1D6-4D29-BCDF-E0C08F402A85}" destId="{AFB5797E-A609-467F-9B83-90019D93C95F}" srcOrd="0" destOrd="0" presId="urn:microsoft.com/office/officeart/2005/8/layout/cycle5"/>
    <dgm:cxn modelId="{49A44090-A579-4278-A45E-5D6AA0A7C027}" type="presOf" srcId="{1ABDABD7-FA55-4195-86F8-10CBC9878F92}" destId="{C89EF80F-5A0E-49C8-B1B7-2E2D00B26FD0}" srcOrd="0" destOrd="0" presId="urn:microsoft.com/office/officeart/2005/8/layout/cycle5"/>
    <dgm:cxn modelId="{DEA64CAC-B961-49B5-B164-212638CD1D17}" srcId="{9FC23F07-8ADA-4199-AC19-D68F2B50AE4A}" destId="{B3E61096-AAE8-45A9-B2BD-CE3B4D523D70}" srcOrd="0" destOrd="0" parTransId="{BFC43364-D6F6-4C7F-951E-9F3A94DE79DC}" sibTransId="{1ABDABD7-FA55-4195-86F8-10CBC9878F92}"/>
    <dgm:cxn modelId="{C3B5C585-FABB-4D53-B3AE-97BBC9A0D364}" type="presOf" srcId="{84D09A3F-82A3-4CC0-BDCF-4E2894508AF9}" destId="{E7008C75-903D-4D22-8532-8540B0143EAE}" srcOrd="0" destOrd="0" presId="urn:microsoft.com/office/officeart/2005/8/layout/cycle5"/>
    <dgm:cxn modelId="{4FB3E89E-9AD9-441D-A905-263892739D4F}" type="presOf" srcId="{B3E61096-AAE8-45A9-B2BD-CE3B4D523D70}" destId="{11B4332B-FAF3-44DD-AF85-874D6F96E0C5}" srcOrd="0" destOrd="0" presId="urn:microsoft.com/office/officeart/2005/8/layout/cycle5"/>
    <dgm:cxn modelId="{27987C90-D59F-4AD8-B133-BC61D5A46638}" type="presOf" srcId="{85772526-F61A-424B-AAA4-787391B62182}" destId="{28F51CDB-24DF-4010-8FF8-1DC91EFF86DA}" srcOrd="0" destOrd="0" presId="urn:microsoft.com/office/officeart/2005/8/layout/cycle5"/>
    <dgm:cxn modelId="{6F887C51-EC89-448D-85FF-F498C32DD2E3}" type="presOf" srcId="{26A16EEB-C756-4705-8A39-EA08A3A56AD6}" destId="{095585C5-3F57-4F8E-BBD1-BFAC0BEB9C90}" srcOrd="0" destOrd="0" presId="urn:microsoft.com/office/officeart/2005/8/layout/cycle5"/>
    <dgm:cxn modelId="{5C633524-B972-40E7-911F-9B45354A4707}" srcId="{9FC23F07-8ADA-4199-AC19-D68F2B50AE4A}" destId="{28A7D317-6877-4C97-A1CF-BC14894921C8}" srcOrd="2" destOrd="0" parTransId="{0DFEDDE1-62A1-4B17-96F2-65E7DFFA51C6}" sibTransId="{0879AF53-C1D6-4D29-BCDF-E0C08F402A85}"/>
    <dgm:cxn modelId="{0FB5788F-1488-420E-AF01-74293710ABEB}" type="presOf" srcId="{28A7D317-6877-4C97-A1CF-BC14894921C8}" destId="{F8084393-FBC7-47E1-A821-9CCBDA86F41C}" srcOrd="0" destOrd="0" presId="urn:microsoft.com/office/officeart/2005/8/layout/cycle5"/>
    <dgm:cxn modelId="{44F572CE-303A-47EC-AA29-3019F28B36B2}" type="presOf" srcId="{11ED3683-51F4-48B6-933B-83315A407E79}" destId="{D7AD2FCC-9BCC-407A-A5A4-4D2881BED398}" srcOrd="0" destOrd="0" presId="urn:microsoft.com/office/officeart/2005/8/layout/cycle5"/>
    <dgm:cxn modelId="{B9EB08BA-AEE1-48D6-9DDB-585742A0E3DD}" type="presOf" srcId="{3A98962F-8837-4702-9F2F-9FA96F0A2DA4}" destId="{436A61B8-0C26-4E78-83D9-F3787BFAC056}" srcOrd="0" destOrd="0" presId="urn:microsoft.com/office/officeart/2005/8/layout/cycle5"/>
    <dgm:cxn modelId="{5200F11F-799E-4847-87E0-305B7055835D}" srcId="{9FC23F07-8ADA-4199-AC19-D68F2B50AE4A}" destId="{26A16EEB-C756-4705-8A39-EA08A3A56AD6}" srcOrd="1" destOrd="0" parTransId="{08CD70C6-1AEC-4101-9EC9-5A45306E05DE}" sibTransId="{A7C309E1-F068-4220-ADF4-3D608BF7E564}"/>
    <dgm:cxn modelId="{850CD677-FCB1-445F-B05C-5747A483D67D}" type="presOf" srcId="{A7C309E1-F068-4220-ADF4-3D608BF7E564}" destId="{BF3F7C4D-4C6F-4920-A5D1-344E99873669}" srcOrd="0" destOrd="0" presId="urn:microsoft.com/office/officeart/2005/8/layout/cycle5"/>
    <dgm:cxn modelId="{29983BD7-4F06-440C-BD08-F4D0FEA6B07E}" type="presParOf" srcId="{639FE87F-B156-4988-839E-AA06CB0C6AAC}" destId="{11B4332B-FAF3-44DD-AF85-874D6F96E0C5}" srcOrd="0" destOrd="0" presId="urn:microsoft.com/office/officeart/2005/8/layout/cycle5"/>
    <dgm:cxn modelId="{32EE612D-FFB9-4C87-AA55-C64A7C6645F6}" type="presParOf" srcId="{639FE87F-B156-4988-839E-AA06CB0C6AAC}" destId="{528D1591-02CC-4831-90A3-041DBC7F393B}" srcOrd="1" destOrd="0" presId="urn:microsoft.com/office/officeart/2005/8/layout/cycle5"/>
    <dgm:cxn modelId="{DBDD2F6F-DDF6-44BA-8DC6-A3EAEB4DFC65}" type="presParOf" srcId="{639FE87F-B156-4988-839E-AA06CB0C6AAC}" destId="{C89EF80F-5A0E-49C8-B1B7-2E2D00B26FD0}" srcOrd="2" destOrd="0" presId="urn:microsoft.com/office/officeart/2005/8/layout/cycle5"/>
    <dgm:cxn modelId="{AC58CE10-0101-461D-B14B-3B30A3F3425A}" type="presParOf" srcId="{639FE87F-B156-4988-839E-AA06CB0C6AAC}" destId="{095585C5-3F57-4F8E-BBD1-BFAC0BEB9C90}" srcOrd="3" destOrd="0" presId="urn:microsoft.com/office/officeart/2005/8/layout/cycle5"/>
    <dgm:cxn modelId="{1ED14E23-6FB2-441B-A413-E0141A770F77}" type="presParOf" srcId="{639FE87F-B156-4988-839E-AA06CB0C6AAC}" destId="{0BD43820-DA3D-4455-ACD7-7C2392196856}" srcOrd="4" destOrd="0" presId="urn:microsoft.com/office/officeart/2005/8/layout/cycle5"/>
    <dgm:cxn modelId="{3586EEF4-0DC3-41AB-96DE-0C93C203F539}" type="presParOf" srcId="{639FE87F-B156-4988-839E-AA06CB0C6AAC}" destId="{BF3F7C4D-4C6F-4920-A5D1-344E99873669}" srcOrd="5" destOrd="0" presId="urn:microsoft.com/office/officeart/2005/8/layout/cycle5"/>
    <dgm:cxn modelId="{AC20B2D9-97FB-4BFA-862C-2444BB2A8F17}" type="presParOf" srcId="{639FE87F-B156-4988-839E-AA06CB0C6AAC}" destId="{F8084393-FBC7-47E1-A821-9CCBDA86F41C}" srcOrd="6" destOrd="0" presId="urn:microsoft.com/office/officeart/2005/8/layout/cycle5"/>
    <dgm:cxn modelId="{B3CBF870-6054-4D33-9BD8-9F12B36064DB}" type="presParOf" srcId="{639FE87F-B156-4988-839E-AA06CB0C6AAC}" destId="{E1CE1E6F-BC24-4D93-BEEE-5C8CB0C1C5A0}" srcOrd="7" destOrd="0" presId="urn:microsoft.com/office/officeart/2005/8/layout/cycle5"/>
    <dgm:cxn modelId="{D3B0C604-5176-4B49-9C6A-1697A5D84ECA}" type="presParOf" srcId="{639FE87F-B156-4988-839E-AA06CB0C6AAC}" destId="{AFB5797E-A609-467F-9B83-90019D93C95F}" srcOrd="8" destOrd="0" presId="urn:microsoft.com/office/officeart/2005/8/layout/cycle5"/>
    <dgm:cxn modelId="{7E5826AE-F382-496D-8C77-F0EC6168F844}" type="presParOf" srcId="{639FE87F-B156-4988-839E-AA06CB0C6AAC}" destId="{28F51CDB-24DF-4010-8FF8-1DC91EFF86DA}" srcOrd="9" destOrd="0" presId="urn:microsoft.com/office/officeart/2005/8/layout/cycle5"/>
    <dgm:cxn modelId="{45D49110-486B-4E56-BAAF-D0EA078772F9}" type="presParOf" srcId="{639FE87F-B156-4988-839E-AA06CB0C6AAC}" destId="{709D6208-7929-4FDB-8F65-4D5EB10699F9}" srcOrd="10" destOrd="0" presId="urn:microsoft.com/office/officeart/2005/8/layout/cycle5"/>
    <dgm:cxn modelId="{53840228-DC91-46E5-9DA7-CE0A933DDA1C}" type="presParOf" srcId="{639FE87F-B156-4988-839E-AA06CB0C6AAC}" destId="{436A61B8-0C26-4E78-83D9-F3787BFAC056}" srcOrd="11" destOrd="0" presId="urn:microsoft.com/office/officeart/2005/8/layout/cycle5"/>
    <dgm:cxn modelId="{4B62F587-0283-4E03-A975-C1B77E16CD3A}" type="presParOf" srcId="{639FE87F-B156-4988-839E-AA06CB0C6AAC}" destId="{0B166481-F29E-4CFD-99B4-3B18AA5E595E}" srcOrd="12" destOrd="0" presId="urn:microsoft.com/office/officeart/2005/8/layout/cycle5"/>
    <dgm:cxn modelId="{B395DA2E-AEC2-4400-AF46-B8BE1962CA64}" type="presParOf" srcId="{639FE87F-B156-4988-839E-AA06CB0C6AAC}" destId="{619EE93C-D4D0-4410-B1D7-6C9A370FB15B}" srcOrd="13" destOrd="0" presId="urn:microsoft.com/office/officeart/2005/8/layout/cycle5"/>
    <dgm:cxn modelId="{06377296-35A1-4FE1-B7FA-9D5D50A737F4}" type="presParOf" srcId="{639FE87F-B156-4988-839E-AA06CB0C6AAC}" destId="{E54CBAA7-0D63-4103-B1C5-F846DDC3DB73}" srcOrd="14" destOrd="0" presId="urn:microsoft.com/office/officeart/2005/8/layout/cycle5"/>
    <dgm:cxn modelId="{D8D6316A-7F75-4D46-BD16-C3CA4D9F6E82}" type="presParOf" srcId="{639FE87F-B156-4988-839E-AA06CB0C6AAC}" destId="{E7236252-165B-4E04-B27E-DCB96722349A}" srcOrd="15" destOrd="0" presId="urn:microsoft.com/office/officeart/2005/8/layout/cycle5"/>
    <dgm:cxn modelId="{728AF575-09D1-4A56-971E-B0825C44E472}" type="presParOf" srcId="{639FE87F-B156-4988-839E-AA06CB0C6AAC}" destId="{60A44A85-4052-4A4D-9C68-A0A51D630E4A}" srcOrd="16" destOrd="0" presId="urn:microsoft.com/office/officeart/2005/8/layout/cycle5"/>
    <dgm:cxn modelId="{BF195D81-4488-410A-A113-BB1B3987175E}" type="presParOf" srcId="{639FE87F-B156-4988-839E-AA06CB0C6AAC}" destId="{D7AD2FCC-9BCC-407A-A5A4-4D2881BED398}" srcOrd="17" destOrd="0" presId="urn:microsoft.com/office/officeart/2005/8/layout/cycle5"/>
    <dgm:cxn modelId="{D1F520C6-E657-4EDE-8946-BC6CD8DB804A}" type="presParOf" srcId="{639FE87F-B156-4988-839E-AA06CB0C6AAC}" destId="{437011BF-76D7-477B-8133-442DA3379D37}" srcOrd="18" destOrd="0" presId="urn:microsoft.com/office/officeart/2005/8/layout/cycle5"/>
    <dgm:cxn modelId="{7CA05034-78F5-410B-B64A-650B63E92F24}" type="presParOf" srcId="{639FE87F-B156-4988-839E-AA06CB0C6AAC}" destId="{F2CE6C3E-1904-44F5-B5E9-D87E930C8041}" srcOrd="19" destOrd="0" presId="urn:microsoft.com/office/officeart/2005/8/layout/cycle5"/>
    <dgm:cxn modelId="{75246165-5C98-4D2B-B968-0C192BE72ADE}" type="presParOf" srcId="{639FE87F-B156-4988-839E-AA06CB0C6AAC}" destId="{E7008C75-903D-4D22-8532-8540B0143EAE}" srcOrd="20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4332B-FAF3-44DD-AF85-874D6F96E0C5}">
      <dsp:nvSpPr>
        <dsp:cNvPr id="0" name=""/>
        <dsp:cNvSpPr/>
      </dsp:nvSpPr>
      <dsp:spPr>
        <a:xfrm>
          <a:off x="2786079" y="4"/>
          <a:ext cx="2512527" cy="27846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Помоги мне подобрать синонимы!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2786079" y="4"/>
        <a:ext cx="2512527" cy="2784642"/>
      </dsp:txXfrm>
    </dsp:sp>
    <dsp:sp modelId="{C89EF80F-5A0E-49C8-B1B7-2E2D00B26FD0}">
      <dsp:nvSpPr>
        <dsp:cNvPr id="0" name=""/>
        <dsp:cNvSpPr/>
      </dsp:nvSpPr>
      <dsp:spPr>
        <a:xfrm>
          <a:off x="4931056" y="-2388779"/>
          <a:ext cx="5579392" cy="5579392"/>
        </a:xfrm>
        <a:custGeom>
          <a:avLst/>
          <a:gdLst/>
          <a:ahLst/>
          <a:cxnLst/>
          <a:rect l="0" t="0" r="0" b="0"/>
          <a:pathLst>
            <a:path>
              <a:moveTo>
                <a:pt x="240850" y="3923624"/>
              </a:moveTo>
              <a:arcTo wR="2789696" hR="2789696" stAng="9361003" swAng="10557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585C5-3F57-4F8E-BBD1-BFAC0BEB9C90}">
      <dsp:nvSpPr>
        <dsp:cNvPr id="0" name=""/>
        <dsp:cNvSpPr/>
      </dsp:nvSpPr>
      <dsp:spPr>
        <a:xfrm>
          <a:off x="4931223" y="371213"/>
          <a:ext cx="3284114" cy="24813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Не пройти тебе через болото!!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4931223" y="371213"/>
        <a:ext cx="3284114" cy="2481374"/>
      </dsp:txXfrm>
    </dsp:sp>
    <dsp:sp modelId="{BF3F7C4D-4C6F-4920-A5D1-344E99873669}">
      <dsp:nvSpPr>
        <dsp:cNvPr id="0" name=""/>
        <dsp:cNvSpPr/>
      </dsp:nvSpPr>
      <dsp:spPr>
        <a:xfrm>
          <a:off x="6459073" y="-1650454"/>
          <a:ext cx="5579392" cy="5579392"/>
        </a:xfrm>
        <a:custGeom>
          <a:avLst/>
          <a:gdLst/>
          <a:ahLst/>
          <a:cxnLst/>
          <a:rect l="0" t="0" r="0" b="0"/>
          <a:pathLst>
            <a:path>
              <a:moveTo>
                <a:pt x="546996" y="4448823"/>
              </a:moveTo>
              <a:arcTo wR="2789696" hR="2789696" stAng="8610380" swAng="2518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84393-FBC7-47E1-A821-9CCBDA86F41C}">
      <dsp:nvSpPr>
        <dsp:cNvPr id="0" name=""/>
        <dsp:cNvSpPr/>
      </dsp:nvSpPr>
      <dsp:spPr>
        <a:xfrm>
          <a:off x="5286410" y="2571764"/>
          <a:ext cx="3055630" cy="299562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286410" y="2571764"/>
        <a:ext cx="3055630" cy="2995627"/>
      </dsp:txXfrm>
    </dsp:sp>
    <dsp:sp modelId="{AFB5797E-A609-467F-9B83-90019D93C95F}">
      <dsp:nvSpPr>
        <dsp:cNvPr id="0" name=""/>
        <dsp:cNvSpPr/>
      </dsp:nvSpPr>
      <dsp:spPr>
        <a:xfrm>
          <a:off x="5688485" y="2974058"/>
          <a:ext cx="5579392" cy="5579392"/>
        </a:xfrm>
        <a:custGeom>
          <a:avLst/>
          <a:gdLst/>
          <a:ahLst/>
          <a:cxnLst/>
          <a:rect l="0" t="0" r="0" b="0"/>
          <a:pathLst>
            <a:path>
              <a:moveTo>
                <a:pt x="31325" y="2372806"/>
              </a:moveTo>
              <a:arcTo wR="2789696" hR="2789696" stAng="11315666" swAng="8296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51CDB-24DF-4010-8FF8-1DC91EFF86DA}">
      <dsp:nvSpPr>
        <dsp:cNvPr id="0" name=""/>
        <dsp:cNvSpPr/>
      </dsp:nvSpPr>
      <dsp:spPr>
        <a:xfrm>
          <a:off x="3714781" y="3899309"/>
          <a:ext cx="2277319" cy="291941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Помогите!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3714781" y="3899309"/>
        <a:ext cx="2277319" cy="2919419"/>
      </dsp:txXfrm>
    </dsp:sp>
    <dsp:sp modelId="{436A61B8-0C26-4E78-83D9-F3787BFAC056}">
      <dsp:nvSpPr>
        <dsp:cNvPr id="0" name=""/>
        <dsp:cNvSpPr/>
      </dsp:nvSpPr>
      <dsp:spPr>
        <a:xfrm>
          <a:off x="-1359043" y="4241054"/>
          <a:ext cx="5579392" cy="5579392"/>
        </a:xfrm>
        <a:custGeom>
          <a:avLst/>
          <a:gdLst/>
          <a:ahLst/>
          <a:cxnLst/>
          <a:rect l="0" t="0" r="0" b="0"/>
          <a:pathLst>
            <a:path>
              <a:moveTo>
                <a:pt x="5160757" y="1319841"/>
              </a:moveTo>
              <a:arcTo wR="2789696" hR="2789696" stAng="19692278" swAng="5869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66481-F29E-4CFD-99B4-3B18AA5E595E}">
      <dsp:nvSpPr>
        <dsp:cNvPr id="0" name=""/>
        <dsp:cNvSpPr/>
      </dsp:nvSpPr>
      <dsp:spPr>
        <a:xfrm>
          <a:off x="713981" y="4613681"/>
          <a:ext cx="3357989" cy="184527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Помогу тебе, если справишься с заданием</a:t>
          </a:r>
          <a:r>
            <a:rPr lang="ru-RU" sz="2800" kern="1200" dirty="0" smtClean="0">
              <a:solidFill>
                <a:schemeClr val="tx1"/>
              </a:solidFill>
            </a:rPr>
            <a:t>!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13981" y="4613681"/>
        <a:ext cx="3357989" cy="1845271"/>
      </dsp:txXfrm>
    </dsp:sp>
    <dsp:sp modelId="{E54CBAA7-0D63-4103-B1C5-F846DDC3DB73}">
      <dsp:nvSpPr>
        <dsp:cNvPr id="0" name=""/>
        <dsp:cNvSpPr/>
      </dsp:nvSpPr>
      <dsp:spPr>
        <a:xfrm>
          <a:off x="-2611613" y="4218662"/>
          <a:ext cx="5579392" cy="5579392"/>
        </a:xfrm>
        <a:custGeom>
          <a:avLst/>
          <a:gdLst/>
          <a:ahLst/>
          <a:cxnLst/>
          <a:rect l="0" t="0" r="0" b="0"/>
          <a:pathLst>
            <a:path>
              <a:moveTo>
                <a:pt x="4268177" y="424004"/>
              </a:moveTo>
              <a:arcTo wR="2789696" hR="2789696" stAng="18120244" swAng="2056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36252-165B-4E04-B27E-DCB96722349A}">
      <dsp:nvSpPr>
        <dsp:cNvPr id="0" name=""/>
        <dsp:cNvSpPr/>
      </dsp:nvSpPr>
      <dsp:spPr>
        <a:xfrm>
          <a:off x="-184165" y="2742879"/>
          <a:ext cx="3232698" cy="2025065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Пропущу, если подберешь синонимы!</a:t>
          </a:r>
          <a:endParaRPr lang="ru-RU" sz="1800" kern="1200" dirty="0"/>
        </a:p>
      </dsp:txBody>
      <dsp:txXfrm>
        <a:off x="-184165" y="2742879"/>
        <a:ext cx="3232698" cy="2025065"/>
      </dsp:txXfrm>
    </dsp:sp>
    <dsp:sp modelId="{D7AD2FCC-9BCC-407A-A5A4-4D2881BED398}">
      <dsp:nvSpPr>
        <dsp:cNvPr id="0" name=""/>
        <dsp:cNvSpPr/>
      </dsp:nvSpPr>
      <dsp:spPr>
        <a:xfrm>
          <a:off x="-911024" y="-2800463"/>
          <a:ext cx="5579392" cy="5579392"/>
        </a:xfrm>
        <a:custGeom>
          <a:avLst/>
          <a:gdLst/>
          <a:ahLst/>
          <a:cxnLst/>
          <a:rect l="0" t="0" r="0" b="0"/>
          <a:pathLst>
            <a:path>
              <a:moveTo>
                <a:pt x="2263304" y="5529279"/>
              </a:moveTo>
              <a:arcTo wR="2789696" hR="2789696" stAng="6052585" swAng="2984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011BF-76D7-477B-8133-442DA3379D37}">
      <dsp:nvSpPr>
        <dsp:cNvPr id="0" name=""/>
        <dsp:cNvSpPr/>
      </dsp:nvSpPr>
      <dsp:spPr>
        <a:xfrm>
          <a:off x="0" y="366963"/>
          <a:ext cx="3005101" cy="2282768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Я тебя съем!</a:t>
          </a:r>
          <a:endParaRPr lang="ru-RU" sz="2800" kern="1200" dirty="0"/>
        </a:p>
      </dsp:txBody>
      <dsp:txXfrm>
        <a:off x="0" y="366963"/>
        <a:ext cx="3005101" cy="2282768"/>
      </dsp:txXfrm>
    </dsp:sp>
    <dsp:sp modelId="{E7008C75-903D-4D22-8532-8540B0143EAE}">
      <dsp:nvSpPr>
        <dsp:cNvPr id="0" name=""/>
        <dsp:cNvSpPr/>
      </dsp:nvSpPr>
      <dsp:spPr>
        <a:xfrm>
          <a:off x="-2649738" y="-1685923"/>
          <a:ext cx="5579392" cy="5579392"/>
        </a:xfrm>
        <a:custGeom>
          <a:avLst/>
          <a:gdLst/>
          <a:ahLst/>
          <a:cxnLst/>
          <a:rect l="0" t="0" r="0" b="0"/>
          <a:pathLst>
            <a:path>
              <a:moveTo>
                <a:pt x="5547612" y="2369811"/>
              </a:moveTo>
              <a:arcTo wR="2789696" hR="2789696" stAng="21080602" swAng="12276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171C7-3FED-4EBA-B730-FD36C8A1A73B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9E91-B050-40B5-AF1C-9BDB841171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9E91-B050-40B5-AF1C-9BDB841171F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99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ЛЕКСИКА (ЛЕКСИКОЛОГИЯ)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</a:p>
          <a:p>
            <a:r>
              <a:rPr lang="ru-RU" dirty="0" smtClean="0"/>
              <a:t> ПОДГОТОВКА К ТЕСТИРОВАНИЮ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496" y="1142984"/>
            <a:ext cx="81543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7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3143248"/>
            <a:ext cx="8229600" cy="31146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Сказка о волшебной силе синонимов в речи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040231">
            <a:off x="755558" y="889501"/>
            <a:ext cx="67658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Волшебная сила»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 Пройди тяжелый путь, помоги Ивану-царевичу!</a:t>
            </a:r>
            <a:endParaRPr lang="ru-RU" dirty="0"/>
          </a:p>
        </p:txBody>
      </p:sp>
      <p:pic>
        <p:nvPicPr>
          <p:cNvPr id="4" name="Содержимое 3" descr="234d5b41104e5634c28a71215bd5265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58181"/>
            <a:ext cx="6858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71472" y="285728"/>
          <a:ext cx="8215338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ьная выноска 5"/>
          <p:cNvSpPr/>
          <p:nvPr/>
        </p:nvSpPr>
        <p:spPr>
          <a:xfrm flipH="1">
            <a:off x="4572000" y="2428868"/>
            <a:ext cx="2786082" cy="121444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 Василисой пришел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Плати выкуп!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28596" y="285730"/>
            <a:ext cx="5677710" cy="3881376"/>
            <a:chOff x="447130" y="4474192"/>
            <a:chExt cx="3534761" cy="189468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47130" y="4474192"/>
              <a:ext cx="3357989" cy="1845271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04060" y="4703760"/>
              <a:ext cx="3177831" cy="1665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</a:rPr>
                <a:t>Помогу </a:t>
              </a:r>
              <a:r>
                <a:rPr lang="ru-RU" sz="1800" b="1" kern="1200" dirty="0" smtClean="0">
                  <a:solidFill>
                    <a:schemeClr val="tx1"/>
                  </a:solidFill>
                </a:rPr>
                <a:t>тебе, если справишься с заданием</a:t>
              </a:r>
              <a:r>
                <a:rPr lang="ru-RU" sz="2800" kern="1200" dirty="0" smtClean="0">
                  <a:solidFill>
                    <a:schemeClr val="tx1"/>
                  </a:solidFill>
                </a:rPr>
                <a:t>!</a:t>
              </a:r>
              <a:endParaRPr lang="ru-RU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286116" y="2643182"/>
            <a:ext cx="5402563" cy="3727177"/>
            <a:chOff x="-184165" y="2742879"/>
            <a:chExt cx="3232698" cy="202506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184165" y="2742879"/>
              <a:ext cx="3232698" cy="2025065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-85309" y="2841735"/>
              <a:ext cx="3034986" cy="1827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Пропущу, если подберешь синонимы!</a:t>
              </a:r>
              <a:endParaRPr lang="ru-RU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8596" y="357166"/>
            <a:ext cx="4931575" cy="3427400"/>
            <a:chOff x="0" y="366963"/>
            <a:chExt cx="3005101" cy="228276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366963"/>
              <a:ext cx="3005101" cy="2282768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11436" y="478399"/>
              <a:ext cx="2782229" cy="2059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Я тебя съем!</a:t>
              </a:r>
              <a:endParaRPr lang="ru-RU" sz="28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571868" y="2143116"/>
            <a:ext cx="5042478" cy="4392718"/>
            <a:chOff x="2786079" y="4"/>
            <a:chExt cx="2512527" cy="278464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86079" y="4"/>
              <a:ext cx="2512527" cy="2784642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908730" y="122655"/>
              <a:ext cx="2267225" cy="2539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</a:rPr>
                <a:t>Помоги </a:t>
              </a:r>
              <a:r>
                <a:rPr lang="ru-RU" sz="1800" b="1" kern="1200" dirty="0" smtClean="0">
                  <a:solidFill>
                    <a:schemeClr val="tx1"/>
                  </a:solidFill>
                </a:rPr>
                <a:t>мне подобрать синонимы!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1472" y="500042"/>
            <a:ext cx="5642585" cy="4169645"/>
            <a:chOff x="4931223" y="371213"/>
            <a:chExt cx="3284114" cy="248137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931223" y="371213"/>
              <a:ext cx="3284114" cy="2481374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5052354" y="492344"/>
              <a:ext cx="3041852" cy="223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Не пройти тебе через болото!!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044184" y="1931187"/>
            <a:ext cx="5671219" cy="4712523"/>
            <a:chOff x="5286410" y="2571764"/>
            <a:chExt cx="3055630" cy="299562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286410" y="2571764"/>
              <a:ext cx="3055630" cy="2995627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432644" y="2717998"/>
              <a:ext cx="2763162" cy="2703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8" name="Овальная выноска 7"/>
          <p:cNvSpPr/>
          <p:nvPr/>
        </p:nvSpPr>
        <p:spPr>
          <a:xfrm flipH="1">
            <a:off x="1285852" y="214290"/>
            <a:ext cx="4500594" cy="2286016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 Василисой пришел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Плати выкуп!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358214" cy="564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ьная выноска 2"/>
          <p:cNvSpPr/>
          <p:nvPr/>
        </p:nvSpPr>
        <p:spPr>
          <a:xfrm>
            <a:off x="4214810" y="357166"/>
            <a:ext cx="2786082" cy="1143008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Спасибо, друзья!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ru-RU" dirty="0" smtClean="0"/>
              <a:t>Лексические понятия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229600" cy="215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Century Gothic" pitchFamily="34" charset="0"/>
                        </a:rPr>
                        <a:t>Многозначные</a:t>
                      </a:r>
                      <a:r>
                        <a:rPr lang="ru-RU" sz="1900" baseline="0" dirty="0" smtClean="0">
                          <a:latin typeface="Century Gothic" pitchFamily="34" charset="0"/>
                        </a:rPr>
                        <a:t> слова</a:t>
                      </a:r>
                      <a:endParaRPr lang="ru-RU" sz="1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Century Gothic" pitchFamily="34" charset="0"/>
                        </a:rPr>
                        <a:t>Омонимы</a:t>
                      </a:r>
                      <a:endParaRPr lang="ru-RU" sz="1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Century Gothic" pitchFamily="34" charset="0"/>
                        </a:rPr>
                        <a:t>Синонимы</a:t>
                      </a:r>
                      <a:endParaRPr lang="ru-RU" sz="1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Century Gothic" pitchFamily="34" charset="0"/>
                        </a:rPr>
                        <a:t>Антонимы</a:t>
                      </a:r>
                      <a:endParaRPr lang="ru-RU" sz="19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3286124"/>
            <a:ext cx="8072494" cy="32861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Распределите слова по столбикам:</a:t>
            </a:r>
          </a:p>
          <a:p>
            <a:pPr algn="ctr"/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Веселый- грустный, лошадь-конь, богатый, ключ, рукав, тяжелый - трудный, кран, хвалить-корить, голод-аппетит, окончание, свет-тьма, заветный, бор, румяный - поджаристый, поля, тогда - теперь, созерцать, хорошо-плохо, золотой,  друг-приятель, неправда-ложь, жара-сушь, воображение-фантазия, вспыхнуть-погаснуть, зной-стужа, рысь, серебряный.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184</Words>
  <PresentationFormat>Экран (4:3)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ЛЕКСИКА (ЛЕКСИКОЛОГИЯ)</vt:lpstr>
      <vt:lpstr>Слайд 2</vt:lpstr>
      <vt:lpstr>- Пройди тяжелый путь, помоги Ивану-царевичу!</vt:lpstr>
      <vt:lpstr>Слайд 4</vt:lpstr>
      <vt:lpstr>Слайд 5</vt:lpstr>
      <vt:lpstr>Слайд 6</vt:lpstr>
      <vt:lpstr>Слайд 7</vt:lpstr>
      <vt:lpstr>Слайд 8</vt:lpstr>
      <vt:lpstr>Лексические понятия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2014-01-20T10:28:32Z</dcterms:modified>
</cp:coreProperties>
</file>