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505125-7778-4342-9181-F93B8243AA8A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1A3B79-1B46-4A16-AAC6-7BC4A380B6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05125-7778-4342-9181-F93B8243AA8A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A3B79-1B46-4A16-AAC6-7BC4A380B6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05125-7778-4342-9181-F93B8243AA8A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A3B79-1B46-4A16-AAC6-7BC4A380B6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05125-7778-4342-9181-F93B8243AA8A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A3B79-1B46-4A16-AAC6-7BC4A380B66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05125-7778-4342-9181-F93B8243AA8A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A3B79-1B46-4A16-AAC6-7BC4A380B66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05125-7778-4342-9181-F93B8243AA8A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A3B79-1B46-4A16-AAC6-7BC4A380B6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05125-7778-4342-9181-F93B8243AA8A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A3B79-1B46-4A16-AAC6-7BC4A380B66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05125-7778-4342-9181-F93B8243AA8A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A3B79-1B46-4A16-AAC6-7BC4A380B66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05125-7778-4342-9181-F93B8243AA8A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A3B79-1B46-4A16-AAC6-7BC4A380B6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F505125-7778-4342-9181-F93B8243AA8A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A3B79-1B46-4A16-AAC6-7BC4A380B66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505125-7778-4342-9181-F93B8243AA8A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1A3B79-1B46-4A16-AAC6-7BC4A380B66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F505125-7778-4342-9181-F93B8243AA8A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D1A3B79-1B46-4A16-AAC6-7BC4A380B6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886728" cy="2143116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Вода –источник жизни на земле.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285992"/>
            <a:ext cx="8143932" cy="4572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а\Desktop\voda1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1785926"/>
            <a:ext cx="8215370" cy="507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первую песок.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 вторую мусор.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третью чернила.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Четвертую оставили с чистой водой, для сравнения (контрольный образец).</a:t>
            </a:r>
          </a:p>
          <a:p>
            <a:endParaRPr lang="ru-RU" dirty="0"/>
          </a:p>
        </p:txBody>
      </p:sp>
      <p:pic>
        <p:nvPicPr>
          <p:cNvPr id="5" name="Содержимое 4" descr="C:\Documents and Settings\User\Рабочий стол\фото\S3700135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571612"/>
            <a:ext cx="4400552" cy="42148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взяли три конические колбы с проточной водой и добавили :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3050"/>
            <a:ext cx="8186766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опыта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Первым этапом мы проверили, очистится ли вода от песка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1900" b="0" dirty="0">
                <a:latin typeface="Times New Roman" pitchFamily="18" charset="0"/>
                <a:cs typeface="Times New Roman" pitchFamily="18" charset="0"/>
              </a:rPr>
              <a:t>Вторым этапом мы попробовали очистить воду окрашенную чернилами</a:t>
            </a:r>
          </a:p>
        </p:txBody>
      </p:sp>
      <p:pic>
        <p:nvPicPr>
          <p:cNvPr id="7" name="Содержимое 6" descr="C:\Documents and Settings\User\Рабочий стол\фото\S3700143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28662" y="1571612"/>
            <a:ext cx="2714644" cy="355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Содержимое 8" descr="C:\Documents and Settings\User\Рабочий стол\фото\S3700139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5412769" y="1571612"/>
            <a:ext cx="2731131" cy="3516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User\Рабочий стол\фото\S370014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3286116" y="1857364"/>
            <a:ext cx="4420574" cy="44114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третьим этапом мы отфильтровывали воду, смешанную с мусором.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воду от песка подручными средствами очистить не возможно.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окрашенную чернилами воду также не возможно очистить подручными средствами.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домашних условиях, подручными средствами  можно очистить воду, загрязненную только твердыми, не растворяющимися в воде веществами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Получили следующие результаты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«Вода! У тебя нет ни вкуса, ни запаха, тебя невозможно  описать. Нельзя  сказать, что ты необходима: ты сама жизнь. Ты наполняешь нас радостью, которую не объяснишь ни какими чувствами. Ты самое большое богатство на свете.»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371477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 воды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нет жизни. В настоящее время очень остро стоят вопросы нехватки чистой пресной воды. Часто ли мы задумываемся о том, какую воду пьем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? От качества воды зависит здоровье людей.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Считаю эту тему актуальной, так как изучение вопроса поможет мне и моей семье узнать, как вода поступает в дом, на какие домашние нужды используется и  как можно очистить воду от вредных примесей.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исследования: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Вода</a:t>
            </a:r>
            <a:endParaRPr lang="ru-RU" dirty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Объектом исследования является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\Desktop\lrg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510837"/>
            <a:ext cx="6500858" cy="3704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достижения цели, были поставлены следующие </a:t>
            </a:r>
            <a:r>
              <a:rPr lang="ru-RU" sz="3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5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Выяснить, откуда вода попадает в дом.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Изучить, места в доме, где нужно использовать воду.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Узнать, о качестве воды, поступаемой в дом.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Познакомиться с работой домашнего очистителя воды.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Попробовать очистить загрязненную воду подручными средствами.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изучить воду, как основу живого, без которого не возможна жизнь на земле.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143536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во- первых, вода используется человеком для утоления жажды в сыром виде, для приготовления компотов, чая, кофе и собственно основой практически всех блюд питания является все та же вода.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чего нужна вода в доме.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\Desktop\voda.v3vw9gnxa00kss8owow0gwko.6ylu316ao144c8c4woosog48w.th.jpe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00496" y="3357562"/>
            <a:ext cx="2571768" cy="3071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User\Рабочий стол\фото\S370013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1928794" y="2214554"/>
            <a:ext cx="6215106" cy="4357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Во- вторых, вода используется в качестве личной гигиены.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User\Рабочий стол\фото\S37001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3125585" y="2515913"/>
            <a:ext cx="4946877" cy="39134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влажной уборки дома опять – токи необходима вода.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User\Рабочий стол\фото\S370012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2782685" y="2401613"/>
            <a:ext cx="5646967" cy="39563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  необходима также  растениям и домашним питомцам! Вода –это основа жизни!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результате изучения данной темы у меня возник вопрос: можно ли очистить воду от примесей дома подручными средствами. Для того, чтобы ответить на этот вопрос мы с мамой решили повести следующий опыт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Важнейшим показателем качества воды является ее чистота.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</TotalTime>
  <Words>400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Вода –источник жизни на земле. </vt:lpstr>
      <vt:lpstr> Актуальность исследования: </vt:lpstr>
      <vt:lpstr>Объектом исследования является</vt:lpstr>
      <vt:lpstr>Цель работы: изучить воду, как основу живого, без которого не возможна жизнь на земле. </vt:lpstr>
      <vt:lpstr>Для чего нужна вода в доме. </vt:lpstr>
      <vt:lpstr>Во- вторых, вода используется в качестве личной гигиены. </vt:lpstr>
      <vt:lpstr>Для влажной уборки дома опять – токи необходима вода. </vt:lpstr>
      <vt:lpstr>Вода  необходима также  растениям и домашним питомцам! Вода –это основа жизни! </vt:lpstr>
      <vt:lpstr>Важнейшим показателем качества воды является ее чистота. </vt:lpstr>
      <vt:lpstr>Мы взяли три конические колбы с проточной водой и добавили : </vt:lpstr>
      <vt:lpstr>Проведение опыта</vt:lpstr>
      <vt:lpstr>третьим этапом мы отфильтровывали воду, смешанную с мусором.</vt:lpstr>
      <vt:lpstr>Получили следующие результаты</vt:lpstr>
      <vt:lpstr>Слайд 14</vt:lpstr>
      <vt:lpstr>Благодарю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–источник жизни на земле.</dc:title>
  <dc:creator>Пользователь</dc:creator>
  <cp:lastModifiedBy>Пользователь</cp:lastModifiedBy>
  <cp:revision>6</cp:revision>
  <dcterms:created xsi:type="dcterms:W3CDTF">2013-10-09T17:05:49Z</dcterms:created>
  <dcterms:modified xsi:type="dcterms:W3CDTF">2013-10-09T18:03:04Z</dcterms:modified>
</cp:coreProperties>
</file>