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F80C6-219F-4F49-BB46-E4204CCB4FEC}" type="datetimeFigureOut">
              <a:rPr lang="en-US"/>
              <a:pPr>
                <a:defRPr/>
              </a:pPr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315F4-901B-4E7E-ACDB-627BF9EEE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54CC5-0F56-4518-9CC0-D5A5595DEFC7}" type="datetimeFigureOut">
              <a:rPr lang="en-US"/>
              <a:pPr>
                <a:defRPr/>
              </a:pPr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8666D-4BB0-4369-A7CE-0B53FD9F6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7EF54-AAF7-4CF4-9696-C397C02DDA16}" type="datetimeFigureOut">
              <a:rPr lang="en-US"/>
              <a:pPr>
                <a:defRPr/>
              </a:pPr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64D5B-1B1D-4879-895F-0215134C23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6FB34-523C-439C-A60D-11DB40F14E51}" type="datetimeFigureOut">
              <a:rPr lang="en-US"/>
              <a:pPr>
                <a:defRPr/>
              </a:pPr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59638-E6DC-45B9-A807-7B0AD055EC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22580-E06E-4C20-8D5A-87905E860504}" type="datetimeFigureOut">
              <a:rPr lang="en-US"/>
              <a:pPr>
                <a:defRPr/>
              </a:pPr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37469-9A90-45B0-9AFF-E826CECF9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1793D-8FEA-44A6-B930-C4CC1C135EC7}" type="datetimeFigureOut">
              <a:rPr lang="en-US"/>
              <a:pPr>
                <a:defRPr/>
              </a:pPr>
              <a:t>9/20/2014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5B233-4F3F-4619-BE0A-56702FE35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F7850-C31E-430E-8A0B-AC56B34DC660}" type="datetimeFigureOut">
              <a:rPr lang="en-US"/>
              <a:pPr>
                <a:defRPr/>
              </a:pPr>
              <a:t>9/20/2014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DAB3D-3711-4FA0-9034-DC8F8101B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FBA36-3357-406E-B948-10F266D83AC0}" type="datetimeFigureOut">
              <a:rPr lang="en-US"/>
              <a:pPr>
                <a:defRPr/>
              </a:pPr>
              <a:t>9/20/2014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44B41-EF2A-4C18-921A-5D7A2C0B7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84594-F8BB-47F6-B116-18F8AAA77AA4}" type="datetimeFigureOut">
              <a:rPr lang="en-US"/>
              <a:pPr>
                <a:defRPr/>
              </a:pPr>
              <a:t>9/20/2014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425C4-48A4-4C17-A9D3-F4C77F0883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C95E8-4ACD-474E-AD29-F4269C0160DF}" type="datetimeFigureOut">
              <a:rPr lang="en-US"/>
              <a:pPr>
                <a:defRPr/>
              </a:pPr>
              <a:t>9/20/2014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C9858-428A-434A-8C43-7EE715B36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4A5D8-D9B1-49A9-A592-519C9E45EF2A}" type="datetimeFigureOut">
              <a:rPr lang="en-US"/>
              <a:pPr>
                <a:defRPr/>
              </a:pPr>
              <a:t>9/20/2014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C6B6E-0C73-43EE-BE7D-40A3E1BA0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BFB4EA-9FB7-48E3-BF5C-225A27121EBD}" type="datetimeFigureOut">
              <a:rPr lang="en-US"/>
              <a:pPr>
                <a:defRPr/>
              </a:pPr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52BF6B-966D-48EC-B5C9-1A0CBC6CF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/>
          <a:lstStyle/>
          <a:p>
            <a:pPr eaLnBrk="1" hangingPunct="1"/>
            <a:r>
              <a:rPr lang="ru-RU" sz="8800" b="1" smtClean="0">
                <a:solidFill>
                  <a:schemeClr val="tx2"/>
                </a:solidFill>
                <a:latin typeface="Monotype Corsiva" pitchFamily="66" charset="0"/>
              </a:rPr>
              <a:t>«Будущие избиратели»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33600" y="4724400"/>
            <a:ext cx="6400800" cy="1752600"/>
          </a:xfrm>
        </p:spPr>
        <p:txBody>
          <a:bodyPr/>
          <a:lstStyle/>
          <a:p>
            <a:pPr algn="r" eaLnBrk="1" hangingPunct="1"/>
            <a:r>
              <a:rPr lang="ru-RU" smtClean="0">
                <a:solidFill>
                  <a:srgbClr val="000066"/>
                </a:solidFill>
                <a:latin typeface="Times New Roman" pitchFamily="18" charset="0"/>
              </a:rPr>
              <a:t>МКОУ «Киреевский лицей» </a:t>
            </a:r>
          </a:p>
          <a:p>
            <a:pPr algn="r" eaLnBrk="1" hangingPunct="1"/>
            <a:r>
              <a:rPr lang="ru-RU" smtClean="0">
                <a:solidFill>
                  <a:srgbClr val="000066"/>
                </a:solidFill>
                <a:latin typeface="Times New Roman" pitchFamily="18" charset="0"/>
              </a:rPr>
              <a:t>Г. Киреевск</a:t>
            </a:r>
          </a:p>
          <a:p>
            <a:pPr algn="r" eaLnBrk="1" hangingPunct="1"/>
            <a:r>
              <a:rPr lang="ru-RU" smtClean="0">
                <a:solidFill>
                  <a:srgbClr val="000066"/>
                </a:solidFill>
                <a:latin typeface="Times New Roman" pitchFamily="18" charset="0"/>
              </a:rPr>
              <a:t>Митрохина О.В.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1295400"/>
            <a:ext cx="7696200" cy="525780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Где слово мне найти такое,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Чтоб шло из самой глубины?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Россия – сердце огневое,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Россия – нет на свете силы,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Чтоб в ряд с тобой стать могла.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Ты, нас собрав, объединила,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Одной дорогой повела.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Ты под крылом своим могучим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Всех защищала много раз.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словом Пушкина певучим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 младенчества встречала нас….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(П.Бровка)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5362" name="Содержимое 3" descr="0a22096e9871460084a61bb9526e2bc2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0" y="1143000"/>
            <a:ext cx="4449763" cy="5562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6386" name="Содержимое 3" descr="0014-013-Buratino-vzjal-azbuku-on-poshel-v-shkolu-po-doroge-uvidel-kukolnyj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9600" y="1524000"/>
            <a:ext cx="7902575" cy="4419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5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выборы</a:t>
            </a:r>
          </a:p>
          <a:p>
            <a:pPr eaLnBrk="1" hangingPunct="1">
              <a:buFont typeface="Arial" charset="0"/>
              <a:buNone/>
            </a:pPr>
            <a:r>
              <a:rPr lang="ru-RU" sz="5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кандидат</a:t>
            </a:r>
          </a:p>
          <a:p>
            <a:pPr eaLnBrk="1" hangingPunct="1">
              <a:buFont typeface="Arial" charset="0"/>
              <a:buNone/>
            </a:pPr>
            <a:r>
              <a:rPr lang="ru-RU" sz="5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бюллетень</a:t>
            </a:r>
          </a:p>
          <a:p>
            <a:pPr eaLnBrk="1" hangingPunct="1">
              <a:buFont typeface="Arial" charset="0"/>
              <a:buNone/>
            </a:pPr>
            <a:r>
              <a:rPr lang="ru-RU" sz="5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урна</a:t>
            </a:r>
          </a:p>
          <a:p>
            <a:pPr eaLnBrk="1" hangingPunct="1">
              <a:buFont typeface="Arial" charset="0"/>
              <a:buNone/>
            </a:pPr>
            <a:r>
              <a:rPr lang="ru-RU" sz="5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инаугурация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ru-RU" sz="3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острый ум;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3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хорошая интуиция;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3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умение нравится людям;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3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умение организовать;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3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умение убедить;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3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готовность брать на себя ответственность;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3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наличие программы улучшения страны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9600" b="1" smtClean="0">
                <a:solidFill>
                  <a:schemeClr val="tx2"/>
                </a:solidFill>
                <a:latin typeface="Monotype Corsiva" pitchFamily="66" charset="0"/>
              </a:rPr>
              <a:t>Спасибо </a:t>
            </a:r>
          </a:p>
          <a:p>
            <a:pPr algn="ctr" eaLnBrk="1" hangingPunct="1">
              <a:buFont typeface="Arial" charset="0"/>
              <a:buNone/>
            </a:pPr>
            <a:r>
              <a:rPr lang="ru-RU" sz="9600" b="1" smtClean="0">
                <a:solidFill>
                  <a:schemeClr val="tx2"/>
                </a:solidFill>
                <a:latin typeface="Monotype Corsiva" pitchFamily="66" charset="0"/>
              </a:rPr>
              <a:t>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87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Calibri</vt:lpstr>
      <vt:lpstr>Arial</vt:lpstr>
      <vt:lpstr>Monotype Corsiva</vt:lpstr>
      <vt:lpstr>Times New Roman</vt:lpstr>
      <vt:lpstr>Wingdings</vt:lpstr>
      <vt:lpstr>Office Theme</vt:lpstr>
      <vt:lpstr>«Будущие избиратели»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Катенок</dc:creator>
  <cp:lastModifiedBy>User</cp:lastModifiedBy>
  <cp:revision>3</cp:revision>
  <dcterms:created xsi:type="dcterms:W3CDTF">2013-10-28T09:12:00Z</dcterms:created>
  <dcterms:modified xsi:type="dcterms:W3CDTF">2014-09-20T19:00:32Z</dcterms:modified>
</cp:coreProperties>
</file>