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19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329565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Урок чтения по УМК                            « Перспективная начальная школа» по произведению Татьяны </a:t>
            </a:r>
            <a:r>
              <a:rPr lang="ru-RU" dirty="0" err="1" smtClean="0"/>
              <a:t>Пон</a:t>
            </a:r>
            <a:r>
              <a:rPr lang="en-US" smtClean="0"/>
              <a:t>o</a:t>
            </a:r>
            <a:r>
              <a:rPr lang="ru-RU" smtClean="0"/>
              <a:t>марёвой </a:t>
            </a:r>
            <a:r>
              <a:rPr lang="ru-RU" dirty="0" smtClean="0"/>
              <a:t>« Автобус»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352800"/>
            <a:ext cx="44196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086600" cy="2971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 стадии вызова(индивидуальная работа) предложила детям</a:t>
            </a:r>
            <a:br>
              <a:rPr lang="ru-RU" dirty="0" smtClean="0"/>
            </a:br>
            <a:r>
              <a:rPr lang="ru-RU" dirty="0" smtClean="0"/>
              <a:t>нарисовать автобус по представлению.</a:t>
            </a:r>
            <a:endParaRPr lang="ru-RU" dirty="0"/>
          </a:p>
        </p:txBody>
      </p:sp>
      <p:pic>
        <p:nvPicPr>
          <p:cNvPr id="2052" name="Picture 4" descr="C:\Users\Komp\Desktop\Новая папка (2)\DSC0497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10000"/>
            <a:ext cx="3928533" cy="2209800"/>
          </a:xfrm>
          <a:prstGeom prst="rect">
            <a:avLst/>
          </a:prstGeom>
          <a:noFill/>
        </p:spPr>
      </p:pic>
      <p:pic>
        <p:nvPicPr>
          <p:cNvPr id="2053" name="Picture 5" descr="C:\Users\Komp\Desktop\Новая папка (2)\DSC049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810000"/>
            <a:ext cx="3886200" cy="218598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Смысловая стадия.</a:t>
            </a:r>
            <a:br>
              <a:rPr lang="ru-RU" dirty="0" smtClean="0"/>
            </a:br>
            <a:r>
              <a:rPr lang="ru-RU" dirty="0" smtClean="0"/>
              <a:t>Класс разделила на 5 команд по 5 человек.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21336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Учащимся раздаются вопросы и тексты для ответов: </a:t>
            </a:r>
          </a:p>
          <a:p>
            <a:pPr marL="514350" indent="-514350">
              <a:buAutoNum type="arabicParenR"/>
            </a:pPr>
            <a:r>
              <a:rPr lang="ru-RU" dirty="0" smtClean="0"/>
              <a:t>Кто бегал за бабушкой?</a:t>
            </a:r>
          </a:p>
          <a:p>
            <a:pPr marL="514350" indent="-514350">
              <a:buAutoNum type="arabicParenR"/>
            </a:pPr>
            <a:r>
              <a:rPr lang="ru-RU" dirty="0" smtClean="0"/>
              <a:t> Где пряталась бабушка от автобуса?</a:t>
            </a:r>
          </a:p>
          <a:p>
            <a:pPr marL="514350" indent="-514350">
              <a:buAutoNum type="arabicParenR"/>
            </a:pPr>
            <a:r>
              <a:rPr lang="ru-RU" dirty="0" smtClean="0"/>
              <a:t> Куда привела автобус бабушка? </a:t>
            </a:r>
          </a:p>
          <a:p>
            <a:pPr marL="514350" indent="-514350">
              <a:buAutoNum type="arabicParenR"/>
            </a:pPr>
            <a:r>
              <a:rPr lang="ru-RU" dirty="0" smtClean="0"/>
              <a:t> Что происходило ночью?</a:t>
            </a:r>
          </a:p>
          <a:p>
            <a:pPr marL="514350" indent="-514350">
              <a:buAutoNum type="arabicParenR"/>
            </a:pPr>
            <a:r>
              <a:rPr lang="ru-RU" dirty="0" smtClean="0"/>
              <a:t> Какое объявление появилось в газете утром?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195" y="0"/>
            <a:ext cx="918019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00" name="Picture 4" descr="C:\Users\Komp\Desktop\Новая папка (2)\DSC0496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"/>
            <a:ext cx="5562600" cy="3128963"/>
          </a:xfrm>
          <a:prstGeom prst="rect">
            <a:avLst/>
          </a:prstGeom>
          <a:noFill/>
        </p:spPr>
      </p:pic>
      <p:pic>
        <p:nvPicPr>
          <p:cNvPr id="4101" name="Picture 5" descr="C:\Users\Komp\Desktop\Новая папка (2)\DSC049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3505200"/>
            <a:ext cx="5562600" cy="312896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196" y="0"/>
            <a:ext cx="91801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C:\Users\Komp\Desktop\Новая папка (2)\DSC0496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3276600"/>
            <a:ext cx="5689599" cy="3200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924800" cy="2971800"/>
          </a:xfrm>
        </p:spPr>
        <p:txBody>
          <a:bodyPr>
            <a:normAutofit/>
          </a:bodyPr>
          <a:lstStyle/>
          <a:p>
            <a:r>
              <a:rPr lang="ru-RU" dirty="0" smtClean="0"/>
              <a:t>Учащиеся пересаживаются для обсуждения в группы по номерам вопросов,</a:t>
            </a:r>
            <a:br>
              <a:rPr lang="ru-RU" dirty="0" smtClean="0"/>
            </a:br>
            <a:r>
              <a:rPr lang="ru-RU" dirty="0" smtClean="0"/>
              <a:t>с презентацией на свой ответ.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196" y="0"/>
            <a:ext cx="91801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C:\Users\Komp\Desktop\Новая папка (2)\DSC049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609600"/>
            <a:ext cx="4690534" cy="2638426"/>
          </a:xfrm>
          <a:prstGeom prst="rect">
            <a:avLst/>
          </a:prstGeom>
          <a:noFill/>
        </p:spPr>
      </p:pic>
      <p:pic>
        <p:nvPicPr>
          <p:cNvPr id="6149" name="Picture 5" descr="C:\Users\Komp\Desktop\Новая папка (2)\DSC049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429000"/>
            <a:ext cx="4851400" cy="272891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Возвращение в «родную» группу и обсуждение текста по своему вопросу </a:t>
            </a:r>
            <a:endParaRPr lang="ru-RU" dirty="0"/>
          </a:p>
        </p:txBody>
      </p:sp>
      <p:pic>
        <p:nvPicPr>
          <p:cNvPr id="7171" name="Picture 3" descr="C:\Users\Komp\Desktop\Новая папка (2)\DSC0496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133600"/>
            <a:ext cx="7452078" cy="419179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Презентация ответов на вопросы </a:t>
            </a:r>
            <a:endParaRPr lang="ru-RU" dirty="0"/>
          </a:p>
        </p:txBody>
      </p:sp>
      <p:pic>
        <p:nvPicPr>
          <p:cNvPr id="8196" name="Picture 4" descr="C:\Users\Komp\Desktop\Новая папка (2)\DSC0497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447800"/>
            <a:ext cx="5147734" cy="2895600"/>
          </a:xfrm>
          <a:prstGeom prst="rect">
            <a:avLst/>
          </a:prstGeom>
          <a:noFill/>
        </p:spPr>
      </p:pic>
      <p:pic>
        <p:nvPicPr>
          <p:cNvPr id="8198" name="Picture 6" descr="C:\Users\Komp\Pictures\2011-12\101220114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1828800"/>
            <a:ext cx="3657600" cy="2362200"/>
          </a:xfrm>
          <a:prstGeom prst="rect">
            <a:avLst/>
          </a:prstGeom>
          <a:noFill/>
        </p:spPr>
      </p:pic>
      <p:pic>
        <p:nvPicPr>
          <p:cNvPr id="8199" name="Picture 7" descr="C:\Users\Komp\Desktop\Новая папка (2)\DSC0497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800" y="4400551"/>
            <a:ext cx="4267200" cy="24003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93</Words>
  <Application>Microsoft Office PowerPoint</Application>
  <PresentationFormat>Экран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Урок чтения по УМК                            « Перспективная начальная школа» по произведению Татьяны Понoмарёвой « Автобус»</vt:lpstr>
      <vt:lpstr>На стадии вызова(индивидуальная работа) предложила детям нарисовать автобус по представлению.</vt:lpstr>
      <vt:lpstr>Смысловая стадия. Класс разделила на 5 команд по 5 человек.</vt:lpstr>
      <vt:lpstr>Слайд 4</vt:lpstr>
      <vt:lpstr>Учащиеся пересаживаются для обсуждения в группы по номерам вопросов, с презентацией на свой ответ.</vt:lpstr>
      <vt:lpstr>Слайд 6</vt:lpstr>
      <vt:lpstr>Возвращение в «родную» группу и обсуждение текста по своему вопросу </vt:lpstr>
      <vt:lpstr>Презентация ответов на вопросы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чтения по УМК                            « Перспективная начальная школа» по произведению Татьяны Понамарёвой « Автобус»</dc:title>
  <dc:creator>Komp</dc:creator>
  <cp:lastModifiedBy>Царевич Тимофей</cp:lastModifiedBy>
  <cp:revision>10</cp:revision>
  <dcterms:created xsi:type="dcterms:W3CDTF">2011-12-10T16:32:10Z</dcterms:created>
  <dcterms:modified xsi:type="dcterms:W3CDTF">2013-09-21T17:24:34Z</dcterms:modified>
</cp:coreProperties>
</file>